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9"/>
  </p:notesMasterIdLst>
  <p:sldIdLst>
    <p:sldId id="295" r:id="rId2"/>
    <p:sldId id="257" r:id="rId3"/>
    <p:sldId id="288" r:id="rId4"/>
    <p:sldId id="279" r:id="rId5"/>
    <p:sldId id="263" r:id="rId6"/>
    <p:sldId id="292" r:id="rId7"/>
    <p:sldId id="265" r:id="rId8"/>
    <p:sldId id="293" r:id="rId9"/>
    <p:sldId id="283" r:id="rId10"/>
    <p:sldId id="286" r:id="rId11"/>
    <p:sldId id="280" r:id="rId12"/>
    <p:sldId id="266" r:id="rId13"/>
    <p:sldId id="277" r:id="rId14"/>
    <p:sldId id="270" r:id="rId15"/>
    <p:sldId id="278" r:id="rId16"/>
    <p:sldId id="269" r:id="rId17"/>
    <p:sldId id="289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72AC89-38C8-4729-8C0A-F99751B62BCD}" v="15" dt="2023-11-29T00:15:00.5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00" autoAdjust="0"/>
  </p:normalViewPr>
  <p:slideViewPr>
    <p:cSldViewPr snapToGrid="0">
      <p:cViewPr varScale="1">
        <p:scale>
          <a:sx n="155" d="100"/>
          <a:sy n="155" d="100"/>
        </p:scale>
        <p:origin x="276" y="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klin, Kimberly Y" userId="d2dc7b4a-b969-42b3-bc85-4b5170d6d185" providerId="ADAL" clId="{BE72AC89-38C8-4729-8C0A-F99751B62BCD}"/>
    <pc:docChg chg="undo custSel addSld delSld modSld">
      <pc:chgData name="Franklin, Kimberly Y" userId="d2dc7b4a-b969-42b3-bc85-4b5170d6d185" providerId="ADAL" clId="{BE72AC89-38C8-4729-8C0A-F99751B62BCD}" dt="2023-11-30T19:36:44.303" v="1460" actId="20577"/>
      <pc:docMkLst>
        <pc:docMk/>
      </pc:docMkLst>
      <pc:sldChg chg="modSp del mod">
        <pc:chgData name="Franklin, Kimberly Y" userId="d2dc7b4a-b969-42b3-bc85-4b5170d6d185" providerId="ADAL" clId="{BE72AC89-38C8-4729-8C0A-F99751B62BCD}" dt="2023-11-20T20:51:49.123" v="801" actId="47"/>
        <pc:sldMkLst>
          <pc:docMk/>
          <pc:sldMk cId="0" sldId="256"/>
        </pc:sldMkLst>
        <pc:spChg chg="mod">
          <ac:chgData name="Franklin, Kimberly Y" userId="d2dc7b4a-b969-42b3-bc85-4b5170d6d185" providerId="ADAL" clId="{BE72AC89-38C8-4729-8C0A-F99751B62BCD}" dt="2023-11-20T20:37:07.487" v="491" actId="113"/>
          <ac:spMkLst>
            <pc:docMk/>
            <pc:sldMk cId="0" sldId="256"/>
            <ac:spMk id="142" creationId="{00000000-0000-0000-0000-000000000000}"/>
          </ac:spMkLst>
        </pc:spChg>
        <pc:spChg chg="mod">
          <ac:chgData name="Franklin, Kimberly Y" userId="d2dc7b4a-b969-42b3-bc85-4b5170d6d185" providerId="ADAL" clId="{BE72AC89-38C8-4729-8C0A-F99751B62BCD}" dt="2023-11-20T20:41:08.688" v="565" actId="6549"/>
          <ac:spMkLst>
            <pc:docMk/>
            <pc:sldMk cId="0" sldId="256"/>
            <ac:spMk id="143" creationId="{00000000-0000-0000-0000-000000000000}"/>
          </ac:spMkLst>
        </pc:spChg>
      </pc:sldChg>
      <pc:sldChg chg="delSp modSp mod setBg">
        <pc:chgData name="Franklin, Kimberly Y" userId="d2dc7b4a-b969-42b3-bc85-4b5170d6d185" providerId="ADAL" clId="{BE72AC89-38C8-4729-8C0A-F99751B62BCD}" dt="2023-11-29T00:11:54.083" v="1289" actId="478"/>
        <pc:sldMkLst>
          <pc:docMk/>
          <pc:sldMk cId="0" sldId="257"/>
        </pc:sldMkLst>
        <pc:spChg chg="del mod">
          <ac:chgData name="Franklin, Kimberly Y" userId="d2dc7b4a-b969-42b3-bc85-4b5170d6d185" providerId="ADAL" clId="{BE72AC89-38C8-4729-8C0A-F99751B62BCD}" dt="2023-11-29T00:11:54.083" v="1289" actId="478"/>
          <ac:spMkLst>
            <pc:docMk/>
            <pc:sldMk cId="0" sldId="257"/>
            <ac:spMk id="2" creationId="{8AF390CF-0FA3-BD5E-F344-F50A8A623A1A}"/>
          </ac:spMkLst>
        </pc:spChg>
        <pc:spChg chg="del mod">
          <ac:chgData name="Franklin, Kimberly Y" userId="d2dc7b4a-b969-42b3-bc85-4b5170d6d185" providerId="ADAL" clId="{BE72AC89-38C8-4729-8C0A-F99751B62BCD}" dt="2023-11-20T23:05:21.847" v="1138" actId="478"/>
          <ac:spMkLst>
            <pc:docMk/>
            <pc:sldMk cId="0" sldId="257"/>
            <ac:spMk id="2" creationId="{F9FA3A45-6EB2-9309-12A5-060811CDA77C}"/>
          </ac:spMkLst>
        </pc:spChg>
        <pc:spChg chg="del mod">
          <ac:chgData name="Franklin, Kimberly Y" userId="d2dc7b4a-b969-42b3-bc85-4b5170d6d185" providerId="ADAL" clId="{BE72AC89-38C8-4729-8C0A-F99751B62BCD}" dt="2023-11-20T23:05:24.517" v="1139" actId="478"/>
          <ac:spMkLst>
            <pc:docMk/>
            <pc:sldMk cId="0" sldId="257"/>
            <ac:spMk id="3" creationId="{03484A23-AB7D-7DBC-5D87-87A06590852F}"/>
          </ac:spMkLst>
        </pc:spChg>
        <pc:spChg chg="del mod">
          <ac:chgData name="Franklin, Kimberly Y" userId="d2dc7b4a-b969-42b3-bc85-4b5170d6d185" providerId="ADAL" clId="{BE72AC89-38C8-4729-8C0A-F99751B62BCD}" dt="2023-11-29T00:11:45.770" v="1288" actId="478"/>
          <ac:spMkLst>
            <pc:docMk/>
            <pc:sldMk cId="0" sldId="257"/>
            <ac:spMk id="3" creationId="{24889CC3-B08A-4127-479A-191FA1C2F44F}"/>
          </ac:spMkLst>
        </pc:spChg>
        <pc:spChg chg="mod">
          <ac:chgData name="Franklin, Kimberly Y" userId="d2dc7b4a-b969-42b3-bc85-4b5170d6d185" providerId="ADAL" clId="{BE72AC89-38C8-4729-8C0A-F99751B62BCD}" dt="2023-11-20T21:22:37.007" v="1067" actId="1076"/>
          <ac:spMkLst>
            <pc:docMk/>
            <pc:sldMk cId="0" sldId="257"/>
            <ac:spMk id="150" creationId="{00000000-0000-0000-0000-000000000000}"/>
          </ac:spMkLst>
        </pc:spChg>
        <pc:spChg chg="mod">
          <ac:chgData name="Franklin, Kimberly Y" userId="d2dc7b4a-b969-42b3-bc85-4b5170d6d185" providerId="ADAL" clId="{BE72AC89-38C8-4729-8C0A-F99751B62BCD}" dt="2023-11-20T21:22:49.718" v="1069" actId="14100"/>
          <ac:spMkLst>
            <pc:docMk/>
            <pc:sldMk cId="0" sldId="257"/>
            <ac:spMk id="151" creationId="{00000000-0000-0000-0000-000000000000}"/>
          </ac:spMkLst>
        </pc:spChg>
      </pc:sldChg>
      <pc:sldChg chg="delSp modSp mod">
        <pc:chgData name="Franklin, Kimberly Y" userId="d2dc7b4a-b969-42b3-bc85-4b5170d6d185" providerId="ADAL" clId="{BE72AC89-38C8-4729-8C0A-F99751B62BCD}" dt="2023-11-29T00:12:22.165" v="1293" actId="478"/>
        <pc:sldMkLst>
          <pc:docMk/>
          <pc:sldMk cId="0" sldId="263"/>
        </pc:sldMkLst>
        <pc:spChg chg="del">
          <ac:chgData name="Franklin, Kimberly Y" userId="d2dc7b4a-b969-42b3-bc85-4b5170d6d185" providerId="ADAL" clId="{BE72AC89-38C8-4729-8C0A-F99751B62BCD}" dt="2023-11-20T23:05:49.078" v="1142" actId="478"/>
          <ac:spMkLst>
            <pc:docMk/>
            <pc:sldMk cId="0" sldId="263"/>
            <ac:spMk id="2" creationId="{8E42D305-279F-1EC5-C7F1-88DE5A8354C7}"/>
          </ac:spMkLst>
        </pc:spChg>
        <pc:spChg chg="del mod">
          <ac:chgData name="Franklin, Kimberly Y" userId="d2dc7b4a-b969-42b3-bc85-4b5170d6d185" providerId="ADAL" clId="{BE72AC89-38C8-4729-8C0A-F99751B62BCD}" dt="2023-11-29T00:12:22.165" v="1293" actId="478"/>
          <ac:spMkLst>
            <pc:docMk/>
            <pc:sldMk cId="0" sldId="263"/>
            <ac:spMk id="2" creationId="{CCF61A32-2B58-B339-1B08-ABF838A3D3BD}"/>
          </ac:spMkLst>
        </pc:spChg>
        <pc:spChg chg="del mod">
          <ac:chgData name="Franklin, Kimberly Y" userId="d2dc7b4a-b969-42b3-bc85-4b5170d6d185" providerId="ADAL" clId="{BE72AC89-38C8-4729-8C0A-F99751B62BCD}" dt="2023-11-29T00:12:17.557" v="1292" actId="478"/>
          <ac:spMkLst>
            <pc:docMk/>
            <pc:sldMk cId="0" sldId="263"/>
            <ac:spMk id="3" creationId="{218F28A3-3E96-F0A2-EBDF-EBAEBB1FB27E}"/>
          </ac:spMkLst>
        </pc:spChg>
        <pc:spChg chg="del">
          <ac:chgData name="Franklin, Kimberly Y" userId="d2dc7b4a-b969-42b3-bc85-4b5170d6d185" providerId="ADAL" clId="{BE72AC89-38C8-4729-8C0A-F99751B62BCD}" dt="2023-11-20T23:05:51.520" v="1143" actId="478"/>
          <ac:spMkLst>
            <pc:docMk/>
            <pc:sldMk cId="0" sldId="263"/>
            <ac:spMk id="3" creationId="{DFA30649-8D98-D338-B821-4CDD8C50B4DF}"/>
          </ac:spMkLst>
        </pc:spChg>
        <pc:spChg chg="mod">
          <ac:chgData name="Franklin, Kimberly Y" userId="d2dc7b4a-b969-42b3-bc85-4b5170d6d185" providerId="ADAL" clId="{BE72AC89-38C8-4729-8C0A-F99751B62BCD}" dt="2023-11-20T20:34:12.941" v="462" actId="20577"/>
          <ac:spMkLst>
            <pc:docMk/>
            <pc:sldMk cId="0" sldId="263"/>
            <ac:spMk id="186" creationId="{00000000-0000-0000-0000-000000000000}"/>
          </ac:spMkLst>
        </pc:spChg>
      </pc:sldChg>
      <pc:sldChg chg="delSp modSp mod">
        <pc:chgData name="Franklin, Kimberly Y" userId="d2dc7b4a-b969-42b3-bc85-4b5170d6d185" providerId="ADAL" clId="{BE72AC89-38C8-4729-8C0A-F99751B62BCD}" dt="2023-11-29T00:13:19.297" v="1301" actId="478"/>
        <pc:sldMkLst>
          <pc:docMk/>
          <pc:sldMk cId="0" sldId="266"/>
        </pc:sldMkLst>
        <pc:spChg chg="del">
          <ac:chgData name="Franklin, Kimberly Y" userId="d2dc7b4a-b969-42b3-bc85-4b5170d6d185" providerId="ADAL" clId="{BE72AC89-38C8-4729-8C0A-F99751B62BCD}" dt="2023-11-29T00:13:19.297" v="1301" actId="478"/>
          <ac:spMkLst>
            <pc:docMk/>
            <pc:sldMk cId="0" sldId="266"/>
            <ac:spMk id="2" creationId="{2641FF08-3DF5-6F27-F22F-5646F7C0AF4F}"/>
          </ac:spMkLst>
        </pc:spChg>
        <pc:spChg chg="del">
          <ac:chgData name="Franklin, Kimberly Y" userId="d2dc7b4a-b969-42b3-bc85-4b5170d6d185" providerId="ADAL" clId="{BE72AC89-38C8-4729-8C0A-F99751B62BCD}" dt="2023-11-20T23:06:27.768" v="1150" actId="478"/>
          <ac:spMkLst>
            <pc:docMk/>
            <pc:sldMk cId="0" sldId="266"/>
            <ac:spMk id="2" creationId="{29EA4BC8-5348-E8DA-3D16-B04E28C3F73C}"/>
          </ac:spMkLst>
        </pc:spChg>
        <pc:spChg chg="del">
          <ac:chgData name="Franklin, Kimberly Y" userId="d2dc7b4a-b969-42b3-bc85-4b5170d6d185" providerId="ADAL" clId="{BE72AC89-38C8-4729-8C0A-F99751B62BCD}" dt="2023-11-29T00:13:14.843" v="1300" actId="478"/>
          <ac:spMkLst>
            <pc:docMk/>
            <pc:sldMk cId="0" sldId="266"/>
            <ac:spMk id="3" creationId="{5A98BAE0-2EF9-55EE-054E-BB9CBC74B1E3}"/>
          </ac:spMkLst>
        </pc:spChg>
        <pc:spChg chg="del">
          <ac:chgData name="Franklin, Kimberly Y" userId="d2dc7b4a-b969-42b3-bc85-4b5170d6d185" providerId="ADAL" clId="{BE72AC89-38C8-4729-8C0A-F99751B62BCD}" dt="2023-11-20T23:06:30.126" v="1151" actId="478"/>
          <ac:spMkLst>
            <pc:docMk/>
            <pc:sldMk cId="0" sldId="266"/>
            <ac:spMk id="3" creationId="{CF2726D5-2F06-ABE3-005B-73DEAC8D5DD7}"/>
          </ac:spMkLst>
        </pc:spChg>
        <pc:spChg chg="mod">
          <ac:chgData name="Franklin, Kimberly Y" userId="d2dc7b4a-b969-42b3-bc85-4b5170d6d185" providerId="ADAL" clId="{BE72AC89-38C8-4729-8C0A-F99751B62BCD}" dt="2023-11-20T20:53:35.303" v="807" actId="1076"/>
          <ac:spMkLst>
            <pc:docMk/>
            <pc:sldMk cId="0" sldId="266"/>
            <ac:spMk id="208" creationId="{00000000-0000-0000-0000-000000000000}"/>
          </ac:spMkLst>
        </pc:spChg>
        <pc:spChg chg="mod">
          <ac:chgData name="Franklin, Kimberly Y" userId="d2dc7b4a-b969-42b3-bc85-4b5170d6d185" providerId="ADAL" clId="{BE72AC89-38C8-4729-8C0A-F99751B62BCD}" dt="2023-11-29T00:03:48.643" v="1268" actId="20577"/>
          <ac:spMkLst>
            <pc:docMk/>
            <pc:sldMk cId="0" sldId="266"/>
            <ac:spMk id="209" creationId="{00000000-0000-0000-0000-000000000000}"/>
          </ac:spMkLst>
        </pc:spChg>
      </pc:sldChg>
      <pc:sldChg chg="delSp modSp mod">
        <pc:chgData name="Franklin, Kimberly Y" userId="d2dc7b4a-b969-42b3-bc85-4b5170d6d185" providerId="ADAL" clId="{BE72AC89-38C8-4729-8C0A-F99751B62BCD}" dt="2023-11-29T00:13:47.295" v="1305" actId="478"/>
        <pc:sldMkLst>
          <pc:docMk/>
          <pc:sldMk cId="0" sldId="269"/>
        </pc:sldMkLst>
        <pc:spChg chg="del">
          <ac:chgData name="Franklin, Kimberly Y" userId="d2dc7b4a-b969-42b3-bc85-4b5170d6d185" providerId="ADAL" clId="{BE72AC89-38C8-4729-8C0A-F99751B62BCD}" dt="2023-11-29T00:13:47.295" v="1305" actId="478"/>
          <ac:spMkLst>
            <pc:docMk/>
            <pc:sldMk cId="0" sldId="269"/>
            <ac:spMk id="2" creationId="{485FCD00-68E5-2499-A85F-B315F679AAF5}"/>
          </ac:spMkLst>
        </pc:spChg>
        <pc:spChg chg="del">
          <ac:chgData name="Franklin, Kimberly Y" userId="d2dc7b4a-b969-42b3-bc85-4b5170d6d185" providerId="ADAL" clId="{BE72AC89-38C8-4729-8C0A-F99751B62BCD}" dt="2023-11-20T23:06:44.771" v="1154" actId="478"/>
          <ac:spMkLst>
            <pc:docMk/>
            <pc:sldMk cId="0" sldId="269"/>
            <ac:spMk id="2" creationId="{E4AE0E10-756C-931E-6706-7A892731E834}"/>
          </ac:spMkLst>
        </pc:spChg>
        <pc:spChg chg="del">
          <ac:chgData name="Franklin, Kimberly Y" userId="d2dc7b4a-b969-42b3-bc85-4b5170d6d185" providerId="ADAL" clId="{BE72AC89-38C8-4729-8C0A-F99751B62BCD}" dt="2023-11-29T00:13:43.956" v="1304" actId="478"/>
          <ac:spMkLst>
            <pc:docMk/>
            <pc:sldMk cId="0" sldId="269"/>
            <ac:spMk id="3" creationId="{0B77D8D4-7BBD-2246-5990-2C82F7C6A9AD}"/>
          </ac:spMkLst>
        </pc:spChg>
        <pc:spChg chg="del">
          <ac:chgData name="Franklin, Kimberly Y" userId="d2dc7b4a-b969-42b3-bc85-4b5170d6d185" providerId="ADAL" clId="{BE72AC89-38C8-4729-8C0A-F99751B62BCD}" dt="2023-11-20T23:06:47.501" v="1155" actId="478"/>
          <ac:spMkLst>
            <pc:docMk/>
            <pc:sldMk cId="0" sldId="269"/>
            <ac:spMk id="3" creationId="{34694793-EA8C-C976-66C0-A730F66D5C91}"/>
          </ac:spMkLst>
        </pc:spChg>
        <pc:spChg chg="mod">
          <ac:chgData name="Franklin, Kimberly Y" userId="d2dc7b4a-b969-42b3-bc85-4b5170d6d185" providerId="ADAL" clId="{BE72AC89-38C8-4729-8C0A-F99751B62BCD}" dt="2023-11-20T20:54:59.424" v="861" actId="1076"/>
          <ac:spMkLst>
            <pc:docMk/>
            <pc:sldMk cId="0" sldId="269"/>
            <ac:spMk id="228" creationId="{00000000-0000-0000-0000-000000000000}"/>
          </ac:spMkLst>
        </pc:spChg>
        <pc:spChg chg="mod">
          <ac:chgData name="Franklin, Kimberly Y" userId="d2dc7b4a-b969-42b3-bc85-4b5170d6d185" providerId="ADAL" clId="{BE72AC89-38C8-4729-8C0A-F99751B62BCD}" dt="2023-11-20T23:13:10.814" v="1223" actId="20577"/>
          <ac:spMkLst>
            <pc:docMk/>
            <pc:sldMk cId="0" sldId="269"/>
            <ac:spMk id="229" creationId="{00000000-0000-0000-0000-000000000000}"/>
          </ac:spMkLst>
        </pc:spChg>
      </pc:sldChg>
      <pc:sldChg chg="delSp modSp mod">
        <pc:chgData name="Franklin, Kimberly Y" userId="d2dc7b4a-b969-42b3-bc85-4b5170d6d185" providerId="ADAL" clId="{BE72AC89-38C8-4729-8C0A-F99751B62BCD}" dt="2023-11-29T00:13:33.807" v="1303" actId="478"/>
        <pc:sldMkLst>
          <pc:docMk/>
          <pc:sldMk cId="0" sldId="270"/>
        </pc:sldMkLst>
        <pc:spChg chg="del">
          <ac:chgData name="Franklin, Kimberly Y" userId="d2dc7b4a-b969-42b3-bc85-4b5170d6d185" providerId="ADAL" clId="{BE72AC89-38C8-4729-8C0A-F99751B62BCD}" dt="2023-11-29T00:13:33.807" v="1303" actId="478"/>
          <ac:spMkLst>
            <pc:docMk/>
            <pc:sldMk cId="0" sldId="270"/>
            <ac:spMk id="2" creationId="{8D2DB643-BBD5-5F8E-E026-FE4804E14E78}"/>
          </ac:spMkLst>
        </pc:spChg>
        <pc:spChg chg="del">
          <ac:chgData name="Franklin, Kimberly Y" userId="d2dc7b4a-b969-42b3-bc85-4b5170d6d185" providerId="ADAL" clId="{BE72AC89-38C8-4729-8C0A-F99751B62BCD}" dt="2023-11-20T23:06:36.151" v="1152" actId="478"/>
          <ac:spMkLst>
            <pc:docMk/>
            <pc:sldMk cId="0" sldId="270"/>
            <ac:spMk id="2" creationId="{93319A73-1316-E84E-5582-58A01424550F}"/>
          </ac:spMkLst>
        </pc:spChg>
        <pc:spChg chg="del">
          <ac:chgData name="Franklin, Kimberly Y" userId="d2dc7b4a-b969-42b3-bc85-4b5170d6d185" providerId="ADAL" clId="{BE72AC89-38C8-4729-8C0A-F99751B62BCD}" dt="2023-11-29T00:13:30.511" v="1302" actId="478"/>
          <ac:spMkLst>
            <pc:docMk/>
            <pc:sldMk cId="0" sldId="270"/>
            <ac:spMk id="3" creationId="{04D46408-5EA5-985E-F123-4BD4095BE84E}"/>
          </ac:spMkLst>
        </pc:spChg>
        <pc:spChg chg="del">
          <ac:chgData name="Franklin, Kimberly Y" userId="d2dc7b4a-b969-42b3-bc85-4b5170d6d185" providerId="ADAL" clId="{BE72AC89-38C8-4729-8C0A-F99751B62BCD}" dt="2023-11-20T23:06:38.087" v="1153" actId="478"/>
          <ac:spMkLst>
            <pc:docMk/>
            <pc:sldMk cId="0" sldId="270"/>
            <ac:spMk id="3" creationId="{07C7665C-9C03-4757-3786-935102D4274F}"/>
          </ac:spMkLst>
        </pc:spChg>
        <pc:spChg chg="mod">
          <ac:chgData name="Franklin, Kimberly Y" userId="d2dc7b4a-b969-42b3-bc85-4b5170d6d185" providerId="ADAL" clId="{BE72AC89-38C8-4729-8C0A-F99751B62BCD}" dt="2023-11-20T20:19:14.530" v="18" actId="948"/>
          <ac:spMkLst>
            <pc:docMk/>
            <pc:sldMk cId="0" sldId="270"/>
            <ac:spMk id="230" creationId="{00000000-0000-0000-0000-000000000000}"/>
          </ac:spMkLst>
        </pc:spChg>
      </pc:sldChg>
      <pc:sldChg chg="del">
        <pc:chgData name="Franklin, Kimberly Y" userId="d2dc7b4a-b969-42b3-bc85-4b5170d6d185" providerId="ADAL" clId="{BE72AC89-38C8-4729-8C0A-F99751B62BCD}" dt="2023-11-17T23:37:31.585" v="2" actId="47"/>
        <pc:sldMkLst>
          <pc:docMk/>
          <pc:sldMk cId="0" sldId="273"/>
        </pc:sldMkLst>
      </pc:sldChg>
      <pc:sldChg chg="modSp mod">
        <pc:chgData name="Franklin, Kimberly Y" userId="d2dc7b4a-b969-42b3-bc85-4b5170d6d185" providerId="ADAL" clId="{BE72AC89-38C8-4729-8C0A-F99751B62BCD}" dt="2023-11-20T23:12:56.021" v="1219" actId="20577"/>
        <pc:sldMkLst>
          <pc:docMk/>
          <pc:sldMk cId="188412018" sldId="283"/>
        </pc:sldMkLst>
        <pc:spChg chg="mod">
          <ac:chgData name="Franklin, Kimberly Y" userId="d2dc7b4a-b969-42b3-bc85-4b5170d6d185" providerId="ADAL" clId="{BE72AC89-38C8-4729-8C0A-F99751B62BCD}" dt="2023-11-20T23:12:56.021" v="1219" actId="20577"/>
          <ac:spMkLst>
            <pc:docMk/>
            <pc:sldMk cId="188412018" sldId="283"/>
            <ac:spMk id="197" creationId="{00000000-0000-0000-0000-000000000000}"/>
          </ac:spMkLst>
        </pc:spChg>
      </pc:sldChg>
      <pc:sldChg chg="delSp modSp mod">
        <pc:chgData name="Franklin, Kimberly Y" userId="d2dc7b4a-b969-42b3-bc85-4b5170d6d185" providerId="ADAL" clId="{BE72AC89-38C8-4729-8C0A-F99751B62BCD}" dt="2023-11-29T00:13:03.966" v="1299" actId="478"/>
        <pc:sldMkLst>
          <pc:docMk/>
          <pc:sldMk cId="449726808" sldId="286"/>
        </pc:sldMkLst>
        <pc:spChg chg="mod">
          <ac:chgData name="Franklin, Kimberly Y" userId="d2dc7b4a-b969-42b3-bc85-4b5170d6d185" providerId="ADAL" clId="{BE72AC89-38C8-4729-8C0A-F99751B62BCD}" dt="2023-11-20T21:03:26.610" v="1018" actId="14100"/>
          <ac:spMkLst>
            <pc:docMk/>
            <pc:sldMk cId="449726808" sldId="286"/>
            <ac:spMk id="2" creationId="{00000000-0000-0000-0000-000000000000}"/>
          </ac:spMkLst>
        </pc:spChg>
        <pc:spChg chg="mod">
          <ac:chgData name="Franklin, Kimberly Y" userId="d2dc7b4a-b969-42b3-bc85-4b5170d6d185" providerId="ADAL" clId="{BE72AC89-38C8-4729-8C0A-F99751B62BCD}" dt="2023-11-20T21:03:36.871" v="1020" actId="14100"/>
          <ac:spMkLst>
            <pc:docMk/>
            <pc:sldMk cId="449726808" sldId="286"/>
            <ac:spMk id="3" creationId="{54ECE984-3901-E397-FD06-34E4FC7AC06C}"/>
          </ac:spMkLst>
        </pc:spChg>
        <pc:spChg chg="del">
          <ac:chgData name="Franklin, Kimberly Y" userId="d2dc7b4a-b969-42b3-bc85-4b5170d6d185" providerId="ADAL" clId="{BE72AC89-38C8-4729-8C0A-F99751B62BCD}" dt="2023-11-20T23:06:20.357" v="1148" actId="478"/>
          <ac:spMkLst>
            <pc:docMk/>
            <pc:sldMk cId="449726808" sldId="286"/>
            <ac:spMk id="4" creationId="{E0EB4A05-2DB9-462B-2535-43A62E6B81BD}"/>
          </ac:spMkLst>
        </pc:spChg>
        <pc:spChg chg="del">
          <ac:chgData name="Franklin, Kimberly Y" userId="d2dc7b4a-b969-42b3-bc85-4b5170d6d185" providerId="ADAL" clId="{BE72AC89-38C8-4729-8C0A-F99751B62BCD}" dt="2023-11-29T00:13:03.966" v="1299" actId="478"/>
          <ac:spMkLst>
            <pc:docMk/>
            <pc:sldMk cId="449726808" sldId="286"/>
            <ac:spMk id="4" creationId="{E5E595F2-56D3-F207-890C-8D98750AB9AD}"/>
          </ac:spMkLst>
        </pc:spChg>
        <pc:spChg chg="del">
          <ac:chgData name="Franklin, Kimberly Y" userId="d2dc7b4a-b969-42b3-bc85-4b5170d6d185" providerId="ADAL" clId="{BE72AC89-38C8-4729-8C0A-F99751B62BCD}" dt="2023-11-20T23:06:22.611" v="1149" actId="478"/>
          <ac:spMkLst>
            <pc:docMk/>
            <pc:sldMk cId="449726808" sldId="286"/>
            <ac:spMk id="5" creationId="{73A87377-8027-7896-17DA-76F7D52C60E3}"/>
          </ac:spMkLst>
        </pc:spChg>
        <pc:spChg chg="del">
          <ac:chgData name="Franklin, Kimberly Y" userId="d2dc7b4a-b969-42b3-bc85-4b5170d6d185" providerId="ADAL" clId="{BE72AC89-38C8-4729-8C0A-F99751B62BCD}" dt="2023-11-29T00:13:00.131" v="1298" actId="478"/>
          <ac:spMkLst>
            <pc:docMk/>
            <pc:sldMk cId="449726808" sldId="286"/>
            <ac:spMk id="5" creationId="{D2DCEC05-0EF4-9CC3-E425-88B1342DA7E0}"/>
          </ac:spMkLst>
        </pc:spChg>
      </pc:sldChg>
      <pc:sldChg chg="delSp modSp mod">
        <pc:chgData name="Franklin, Kimberly Y" userId="d2dc7b4a-b969-42b3-bc85-4b5170d6d185" providerId="ADAL" clId="{BE72AC89-38C8-4729-8C0A-F99751B62BCD}" dt="2023-11-29T00:12:07.272" v="1291" actId="478"/>
        <pc:sldMkLst>
          <pc:docMk/>
          <pc:sldMk cId="0" sldId="288"/>
        </pc:sldMkLst>
        <pc:spChg chg="del mod">
          <ac:chgData name="Franklin, Kimberly Y" userId="d2dc7b4a-b969-42b3-bc85-4b5170d6d185" providerId="ADAL" clId="{BE72AC89-38C8-4729-8C0A-F99751B62BCD}" dt="2023-11-29T00:12:07.272" v="1291" actId="478"/>
          <ac:spMkLst>
            <pc:docMk/>
            <pc:sldMk cId="0" sldId="288"/>
            <ac:spMk id="2" creationId="{52C46CB7-C7F8-E0C5-A52A-55E9A744A5D5}"/>
          </ac:spMkLst>
        </pc:spChg>
        <pc:spChg chg="del">
          <ac:chgData name="Franklin, Kimberly Y" userId="d2dc7b4a-b969-42b3-bc85-4b5170d6d185" providerId="ADAL" clId="{BE72AC89-38C8-4729-8C0A-F99751B62BCD}" dt="2023-11-20T23:05:29.237" v="1140" actId="478"/>
          <ac:spMkLst>
            <pc:docMk/>
            <pc:sldMk cId="0" sldId="288"/>
            <ac:spMk id="2" creationId="{78F5B14A-EEF7-7712-1FE9-9A51688CBA7D}"/>
          </ac:spMkLst>
        </pc:spChg>
        <pc:spChg chg="del mod">
          <ac:chgData name="Franklin, Kimberly Y" userId="d2dc7b4a-b969-42b3-bc85-4b5170d6d185" providerId="ADAL" clId="{BE72AC89-38C8-4729-8C0A-F99751B62BCD}" dt="2023-11-29T00:12:01.922" v="1290" actId="478"/>
          <ac:spMkLst>
            <pc:docMk/>
            <pc:sldMk cId="0" sldId="288"/>
            <ac:spMk id="3" creationId="{13202982-6AB8-AB39-A0B8-E32ACC42C927}"/>
          </ac:spMkLst>
        </pc:spChg>
        <pc:spChg chg="del">
          <ac:chgData name="Franklin, Kimberly Y" userId="d2dc7b4a-b969-42b3-bc85-4b5170d6d185" providerId="ADAL" clId="{BE72AC89-38C8-4729-8C0A-F99751B62BCD}" dt="2023-11-20T23:05:32.324" v="1141" actId="478"/>
          <ac:spMkLst>
            <pc:docMk/>
            <pc:sldMk cId="0" sldId="288"/>
            <ac:spMk id="3" creationId="{4F705A93-40A4-D78F-A36F-C6346688E69A}"/>
          </ac:spMkLst>
        </pc:spChg>
        <pc:spChg chg="mod">
          <ac:chgData name="Franklin, Kimberly Y" userId="d2dc7b4a-b969-42b3-bc85-4b5170d6d185" providerId="ADAL" clId="{BE72AC89-38C8-4729-8C0A-F99751B62BCD}" dt="2023-11-20T21:12:05.982" v="1029" actId="14100"/>
          <ac:spMkLst>
            <pc:docMk/>
            <pc:sldMk cId="0" sldId="288"/>
            <ac:spMk id="157" creationId="{00000000-0000-0000-0000-000000000000}"/>
          </ac:spMkLst>
        </pc:spChg>
      </pc:sldChg>
      <pc:sldChg chg="delSp modSp add del mod">
        <pc:chgData name="Franklin, Kimberly Y" userId="d2dc7b4a-b969-42b3-bc85-4b5170d6d185" providerId="ADAL" clId="{BE72AC89-38C8-4729-8C0A-F99751B62BCD}" dt="2023-11-29T00:13:56.388" v="1307" actId="478"/>
        <pc:sldMkLst>
          <pc:docMk/>
          <pc:sldMk cId="0" sldId="289"/>
        </pc:sldMkLst>
        <pc:spChg chg="del">
          <ac:chgData name="Franklin, Kimberly Y" userId="d2dc7b4a-b969-42b3-bc85-4b5170d6d185" providerId="ADAL" clId="{BE72AC89-38C8-4729-8C0A-F99751B62BCD}" dt="2023-11-29T00:13:56.388" v="1307" actId="478"/>
          <ac:spMkLst>
            <pc:docMk/>
            <pc:sldMk cId="0" sldId="289"/>
            <ac:spMk id="2" creationId="{233DB011-0986-EAE7-74C4-04F7CF748B71}"/>
          </ac:spMkLst>
        </pc:spChg>
        <pc:spChg chg="del">
          <ac:chgData name="Franklin, Kimberly Y" userId="d2dc7b4a-b969-42b3-bc85-4b5170d6d185" providerId="ADAL" clId="{BE72AC89-38C8-4729-8C0A-F99751B62BCD}" dt="2023-11-20T23:06:52.580" v="1156" actId="478"/>
          <ac:spMkLst>
            <pc:docMk/>
            <pc:sldMk cId="0" sldId="289"/>
            <ac:spMk id="2" creationId="{AD14C234-C35A-706E-4D41-CEA131FC55FB}"/>
          </ac:spMkLst>
        </pc:spChg>
        <pc:spChg chg="del">
          <ac:chgData name="Franklin, Kimberly Y" userId="d2dc7b4a-b969-42b3-bc85-4b5170d6d185" providerId="ADAL" clId="{BE72AC89-38C8-4729-8C0A-F99751B62BCD}" dt="2023-11-20T23:06:55.377" v="1157" actId="478"/>
          <ac:spMkLst>
            <pc:docMk/>
            <pc:sldMk cId="0" sldId="289"/>
            <ac:spMk id="3" creationId="{63A1FFA0-6048-5407-AB0E-8EF94530D595}"/>
          </ac:spMkLst>
        </pc:spChg>
        <pc:spChg chg="del">
          <ac:chgData name="Franklin, Kimberly Y" userId="d2dc7b4a-b969-42b3-bc85-4b5170d6d185" providerId="ADAL" clId="{BE72AC89-38C8-4729-8C0A-F99751B62BCD}" dt="2023-11-29T00:13:53.073" v="1306" actId="478"/>
          <ac:spMkLst>
            <pc:docMk/>
            <pc:sldMk cId="0" sldId="289"/>
            <ac:spMk id="3" creationId="{B0FD836F-981A-9047-AAAF-A3E2998459F9}"/>
          </ac:spMkLst>
        </pc:spChg>
        <pc:spChg chg="mod">
          <ac:chgData name="Franklin, Kimberly Y" userId="d2dc7b4a-b969-42b3-bc85-4b5170d6d185" providerId="ADAL" clId="{BE72AC89-38C8-4729-8C0A-F99751B62BCD}" dt="2023-11-20T21:39:29.060" v="1125" actId="1076"/>
          <ac:spMkLst>
            <pc:docMk/>
            <pc:sldMk cId="0" sldId="289"/>
            <ac:spMk id="338" creationId="{00000000-0000-0000-0000-000000000000}"/>
          </ac:spMkLst>
        </pc:spChg>
        <pc:spChg chg="mod">
          <ac:chgData name="Franklin, Kimberly Y" userId="d2dc7b4a-b969-42b3-bc85-4b5170d6d185" providerId="ADAL" clId="{BE72AC89-38C8-4729-8C0A-F99751B62BCD}" dt="2023-11-20T21:39:22.814" v="1124" actId="20577"/>
          <ac:spMkLst>
            <pc:docMk/>
            <pc:sldMk cId="0" sldId="289"/>
            <ac:spMk id="339" creationId="{00000000-0000-0000-0000-000000000000}"/>
          </ac:spMkLst>
        </pc:spChg>
        <pc:picChg chg="del">
          <ac:chgData name="Franklin, Kimberly Y" userId="d2dc7b4a-b969-42b3-bc85-4b5170d6d185" providerId="ADAL" clId="{BE72AC89-38C8-4729-8C0A-F99751B62BCD}" dt="2023-11-20T21:37:38.297" v="1071" actId="478"/>
          <ac:picMkLst>
            <pc:docMk/>
            <pc:sldMk cId="0" sldId="289"/>
            <ac:picMk id="2" creationId="{7D515C54-918B-B82E-565F-1B6B070CE35E}"/>
          </ac:picMkLst>
        </pc:picChg>
      </pc:sldChg>
      <pc:sldChg chg="del">
        <pc:chgData name="Franklin, Kimberly Y" userId="d2dc7b4a-b969-42b3-bc85-4b5170d6d185" providerId="ADAL" clId="{BE72AC89-38C8-4729-8C0A-F99751B62BCD}" dt="2023-11-17T23:37:29.089" v="1" actId="47"/>
        <pc:sldMkLst>
          <pc:docMk/>
          <pc:sldMk cId="0" sldId="290"/>
        </pc:sldMkLst>
      </pc:sldChg>
      <pc:sldChg chg="modSp del mod">
        <pc:chgData name="Franklin, Kimberly Y" userId="d2dc7b4a-b969-42b3-bc85-4b5170d6d185" providerId="ADAL" clId="{BE72AC89-38C8-4729-8C0A-F99751B62BCD}" dt="2023-11-20T20:38:44.019" v="493" actId="47"/>
        <pc:sldMkLst>
          <pc:docMk/>
          <pc:sldMk cId="1204060893" sldId="291"/>
        </pc:sldMkLst>
        <pc:spChg chg="mod">
          <ac:chgData name="Franklin, Kimberly Y" userId="d2dc7b4a-b969-42b3-bc85-4b5170d6d185" providerId="ADAL" clId="{BE72AC89-38C8-4729-8C0A-F99751B62BCD}" dt="2023-11-17T23:37:49.244" v="3" actId="6549"/>
          <ac:spMkLst>
            <pc:docMk/>
            <pc:sldMk cId="1204060893" sldId="291"/>
            <ac:spMk id="249" creationId="{00000000-0000-0000-0000-000000000000}"/>
          </ac:spMkLst>
        </pc:spChg>
      </pc:sldChg>
      <pc:sldChg chg="delSp modSp mod">
        <pc:chgData name="Franklin, Kimberly Y" userId="d2dc7b4a-b969-42b3-bc85-4b5170d6d185" providerId="ADAL" clId="{BE72AC89-38C8-4729-8C0A-F99751B62BCD}" dt="2023-11-29T02:26:25.662" v="1437" actId="20577"/>
        <pc:sldMkLst>
          <pc:docMk/>
          <pc:sldMk cId="0" sldId="292"/>
        </pc:sldMkLst>
        <pc:spChg chg="del">
          <ac:chgData name="Franklin, Kimberly Y" userId="d2dc7b4a-b969-42b3-bc85-4b5170d6d185" providerId="ADAL" clId="{BE72AC89-38C8-4729-8C0A-F99751B62BCD}" dt="2023-11-29T00:12:34.806" v="1295" actId="478"/>
          <ac:spMkLst>
            <pc:docMk/>
            <pc:sldMk cId="0" sldId="292"/>
            <ac:spMk id="2" creationId="{42C12D8C-9870-2046-F5C0-F1D25F48B2F5}"/>
          </ac:spMkLst>
        </pc:spChg>
        <pc:spChg chg="del">
          <ac:chgData name="Franklin, Kimberly Y" userId="d2dc7b4a-b969-42b3-bc85-4b5170d6d185" providerId="ADAL" clId="{BE72AC89-38C8-4729-8C0A-F99751B62BCD}" dt="2023-11-20T23:05:56.711" v="1144" actId="478"/>
          <ac:spMkLst>
            <pc:docMk/>
            <pc:sldMk cId="0" sldId="292"/>
            <ac:spMk id="2" creationId="{BD230EE2-07F0-8165-6835-2013012BA614}"/>
          </ac:spMkLst>
        </pc:spChg>
        <pc:spChg chg="del">
          <ac:chgData name="Franklin, Kimberly Y" userId="d2dc7b4a-b969-42b3-bc85-4b5170d6d185" providerId="ADAL" clId="{BE72AC89-38C8-4729-8C0A-F99751B62BCD}" dt="2023-11-29T00:12:29.743" v="1294" actId="478"/>
          <ac:spMkLst>
            <pc:docMk/>
            <pc:sldMk cId="0" sldId="292"/>
            <ac:spMk id="3" creationId="{AB588328-713B-072E-44BC-B806B0824A13}"/>
          </ac:spMkLst>
        </pc:spChg>
        <pc:spChg chg="del">
          <ac:chgData name="Franklin, Kimberly Y" userId="d2dc7b4a-b969-42b3-bc85-4b5170d6d185" providerId="ADAL" clId="{BE72AC89-38C8-4729-8C0A-F99751B62BCD}" dt="2023-11-20T23:05:59.705" v="1145" actId="478"/>
          <ac:spMkLst>
            <pc:docMk/>
            <pc:sldMk cId="0" sldId="292"/>
            <ac:spMk id="3" creationId="{B0737EE0-5CD7-FA45-D962-CEB1E0A87E8F}"/>
          </ac:spMkLst>
        </pc:spChg>
        <pc:spChg chg="mod">
          <ac:chgData name="Franklin, Kimberly Y" userId="d2dc7b4a-b969-42b3-bc85-4b5170d6d185" providerId="ADAL" clId="{BE72AC89-38C8-4729-8C0A-F99751B62BCD}" dt="2023-11-20T20:52:14.223" v="802" actId="1076"/>
          <ac:spMkLst>
            <pc:docMk/>
            <pc:sldMk cId="0" sldId="292"/>
            <ac:spMk id="191" creationId="{00000000-0000-0000-0000-000000000000}"/>
          </ac:spMkLst>
        </pc:spChg>
        <pc:spChg chg="mod">
          <ac:chgData name="Franklin, Kimberly Y" userId="d2dc7b4a-b969-42b3-bc85-4b5170d6d185" providerId="ADAL" clId="{BE72AC89-38C8-4729-8C0A-F99751B62BCD}" dt="2023-11-29T02:26:25.662" v="1437" actId="20577"/>
          <ac:spMkLst>
            <pc:docMk/>
            <pc:sldMk cId="0" sldId="292"/>
            <ac:spMk id="192" creationId="{00000000-0000-0000-0000-000000000000}"/>
          </ac:spMkLst>
        </pc:spChg>
      </pc:sldChg>
      <pc:sldChg chg="delSp modSp mod">
        <pc:chgData name="Franklin, Kimberly Y" userId="d2dc7b4a-b969-42b3-bc85-4b5170d6d185" providerId="ADAL" clId="{BE72AC89-38C8-4729-8C0A-F99751B62BCD}" dt="2023-11-29T00:12:49.850" v="1297" actId="478"/>
        <pc:sldMkLst>
          <pc:docMk/>
          <pc:sldMk cId="3145155208" sldId="293"/>
        </pc:sldMkLst>
        <pc:spChg chg="mod">
          <ac:chgData name="Franklin, Kimberly Y" userId="d2dc7b4a-b969-42b3-bc85-4b5170d6d185" providerId="ADAL" clId="{BE72AC89-38C8-4729-8C0A-F99751B62BCD}" dt="2023-11-20T20:50:15.897" v="714" actId="1076"/>
          <ac:spMkLst>
            <pc:docMk/>
            <pc:sldMk cId="3145155208" sldId="293"/>
            <ac:spMk id="2" creationId="{A30AC877-0D1E-9DCE-4B6E-98EA628B9267}"/>
          </ac:spMkLst>
        </pc:spChg>
        <pc:spChg chg="mod">
          <ac:chgData name="Franklin, Kimberly Y" userId="d2dc7b4a-b969-42b3-bc85-4b5170d6d185" providerId="ADAL" clId="{BE72AC89-38C8-4729-8C0A-F99751B62BCD}" dt="2023-11-20T20:51:22.422" v="798" actId="6549"/>
          <ac:spMkLst>
            <pc:docMk/>
            <pc:sldMk cId="3145155208" sldId="293"/>
            <ac:spMk id="3" creationId="{B056FB6F-78A4-4CF2-46ED-BC3D81CABD46}"/>
          </ac:spMkLst>
        </pc:spChg>
        <pc:spChg chg="mod">
          <ac:chgData name="Franklin, Kimberly Y" userId="d2dc7b4a-b969-42b3-bc85-4b5170d6d185" providerId="ADAL" clId="{BE72AC89-38C8-4729-8C0A-F99751B62BCD}" dt="2023-11-20T20:51:39.681" v="800" actId="14100"/>
          <ac:spMkLst>
            <pc:docMk/>
            <pc:sldMk cId="3145155208" sldId="293"/>
            <ac:spMk id="4" creationId="{60672F6D-012B-55D5-0A84-8945018F5317}"/>
          </ac:spMkLst>
        </pc:spChg>
        <pc:spChg chg="del">
          <ac:chgData name="Franklin, Kimberly Y" userId="d2dc7b4a-b969-42b3-bc85-4b5170d6d185" providerId="ADAL" clId="{BE72AC89-38C8-4729-8C0A-F99751B62BCD}" dt="2023-11-20T23:06:07.712" v="1146" actId="478"/>
          <ac:spMkLst>
            <pc:docMk/>
            <pc:sldMk cId="3145155208" sldId="293"/>
            <ac:spMk id="5" creationId="{DF6A22EB-F362-56AC-B149-4AF8E1FF9EE3}"/>
          </ac:spMkLst>
        </pc:spChg>
        <pc:spChg chg="del">
          <ac:chgData name="Franklin, Kimberly Y" userId="d2dc7b4a-b969-42b3-bc85-4b5170d6d185" providerId="ADAL" clId="{BE72AC89-38C8-4729-8C0A-F99751B62BCD}" dt="2023-11-29T00:12:49.850" v="1297" actId="478"/>
          <ac:spMkLst>
            <pc:docMk/>
            <pc:sldMk cId="3145155208" sldId="293"/>
            <ac:spMk id="5" creationId="{F8B3AC34-AB58-5D08-F73E-121CF8F45092}"/>
          </ac:spMkLst>
        </pc:spChg>
        <pc:spChg chg="del">
          <ac:chgData name="Franklin, Kimberly Y" userId="d2dc7b4a-b969-42b3-bc85-4b5170d6d185" providerId="ADAL" clId="{BE72AC89-38C8-4729-8C0A-F99751B62BCD}" dt="2023-11-20T23:06:10.953" v="1147" actId="478"/>
          <ac:spMkLst>
            <pc:docMk/>
            <pc:sldMk cId="3145155208" sldId="293"/>
            <ac:spMk id="6" creationId="{9A99E1C2-740C-621C-1C21-474D62AD62B4}"/>
          </ac:spMkLst>
        </pc:spChg>
        <pc:spChg chg="del">
          <ac:chgData name="Franklin, Kimberly Y" userId="d2dc7b4a-b969-42b3-bc85-4b5170d6d185" providerId="ADAL" clId="{BE72AC89-38C8-4729-8C0A-F99751B62BCD}" dt="2023-11-29T00:12:45.843" v="1296" actId="478"/>
          <ac:spMkLst>
            <pc:docMk/>
            <pc:sldMk cId="3145155208" sldId="293"/>
            <ac:spMk id="6" creationId="{D2B4C090-213F-4813-9933-4E261F561019}"/>
          </ac:spMkLst>
        </pc:spChg>
      </pc:sldChg>
      <pc:sldChg chg="modSp del mod">
        <pc:chgData name="Franklin, Kimberly Y" userId="d2dc7b4a-b969-42b3-bc85-4b5170d6d185" providerId="ADAL" clId="{BE72AC89-38C8-4729-8C0A-F99751B62BCD}" dt="2023-11-20T21:11:35.999" v="1024" actId="47"/>
        <pc:sldMkLst>
          <pc:docMk/>
          <pc:sldMk cId="0" sldId="294"/>
        </pc:sldMkLst>
        <pc:spChg chg="mod">
          <ac:chgData name="Franklin, Kimberly Y" userId="d2dc7b4a-b969-42b3-bc85-4b5170d6d185" providerId="ADAL" clId="{BE72AC89-38C8-4729-8C0A-F99751B62BCD}" dt="2023-11-20T20:22:03.477" v="39" actId="20577"/>
          <ac:spMkLst>
            <pc:docMk/>
            <pc:sldMk cId="0" sldId="294"/>
            <ac:spMk id="204" creationId="{00000000-0000-0000-0000-000000000000}"/>
          </ac:spMkLst>
        </pc:spChg>
      </pc:sldChg>
      <pc:sldChg chg="addSp delSp modSp add mod setBg modClrScheme chgLayout">
        <pc:chgData name="Franklin, Kimberly Y" userId="d2dc7b4a-b969-42b3-bc85-4b5170d6d185" providerId="ADAL" clId="{BE72AC89-38C8-4729-8C0A-F99751B62BCD}" dt="2023-11-30T19:36:44.303" v="1460" actId="20577"/>
        <pc:sldMkLst>
          <pc:docMk/>
          <pc:sldMk cId="1833724056" sldId="295"/>
        </pc:sldMkLst>
        <pc:spChg chg="del mod">
          <ac:chgData name="Franklin, Kimberly Y" userId="d2dc7b4a-b969-42b3-bc85-4b5170d6d185" providerId="ADAL" clId="{BE72AC89-38C8-4729-8C0A-F99751B62BCD}" dt="2023-11-29T02:14:18.976" v="1391" actId="478"/>
          <ac:spMkLst>
            <pc:docMk/>
            <pc:sldMk cId="1833724056" sldId="295"/>
            <ac:spMk id="2" creationId="{1E3D21CD-BCD2-7492-9A2F-E92D7E57CB00}"/>
          </ac:spMkLst>
        </pc:spChg>
        <pc:spChg chg="add del mod">
          <ac:chgData name="Franklin, Kimberly Y" userId="d2dc7b4a-b969-42b3-bc85-4b5170d6d185" providerId="ADAL" clId="{BE72AC89-38C8-4729-8C0A-F99751B62BCD}" dt="2023-11-20T20:44:03.026" v="586" actId="478"/>
          <ac:spMkLst>
            <pc:docMk/>
            <pc:sldMk cId="1833724056" sldId="295"/>
            <ac:spMk id="3" creationId="{96D2649B-5B5C-27BE-9080-0DCC483558EA}"/>
          </ac:spMkLst>
        </pc:spChg>
        <pc:spChg chg="del mod">
          <ac:chgData name="Franklin, Kimberly Y" userId="d2dc7b4a-b969-42b3-bc85-4b5170d6d185" providerId="ADAL" clId="{BE72AC89-38C8-4729-8C0A-F99751B62BCD}" dt="2023-11-29T02:14:14.446" v="1390" actId="478"/>
          <ac:spMkLst>
            <pc:docMk/>
            <pc:sldMk cId="1833724056" sldId="295"/>
            <ac:spMk id="3" creationId="{C42D8E93-A006-78F1-6D7B-5A073109CCAE}"/>
          </ac:spMkLst>
        </pc:spChg>
        <pc:spChg chg="mod ord">
          <ac:chgData name="Franklin, Kimberly Y" userId="d2dc7b4a-b969-42b3-bc85-4b5170d6d185" providerId="ADAL" clId="{BE72AC89-38C8-4729-8C0A-F99751B62BCD}" dt="2023-11-30T19:36:44.303" v="1460" actId="20577"/>
          <ac:spMkLst>
            <pc:docMk/>
            <pc:sldMk cId="1833724056" sldId="295"/>
            <ac:spMk id="142" creationId="{00000000-0000-0000-0000-000000000000}"/>
          </ac:spMkLst>
        </pc:spChg>
        <pc:spChg chg="del mod ord">
          <ac:chgData name="Franklin, Kimberly Y" userId="d2dc7b4a-b969-42b3-bc85-4b5170d6d185" providerId="ADAL" clId="{BE72AC89-38C8-4729-8C0A-F99751B62BCD}" dt="2023-11-20T20:43:57.336" v="585" actId="478"/>
          <ac:spMkLst>
            <pc:docMk/>
            <pc:sldMk cId="1833724056" sldId="295"/>
            <ac:spMk id="14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988bc6f0fb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8" name="Google Shape;138;g988bc6f0fb_2_86:notes"/>
          <p:cNvSpPr txBox="1">
            <a:spLocks noGrp="1"/>
          </p:cNvSpPr>
          <p:nvPr>
            <p:ph type="body" idx="1"/>
          </p:nvPr>
        </p:nvSpPr>
        <p:spPr>
          <a:xfrm>
            <a:off x="686591" y="4342463"/>
            <a:ext cx="5484818" cy="4116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9" name="Google Shape;139;g988bc6f0fb_2_86:notes"/>
          <p:cNvSpPr txBox="1">
            <a:spLocks noGrp="1"/>
          </p:cNvSpPr>
          <p:nvPr>
            <p:ph type="sldNum" idx="12"/>
          </p:nvPr>
        </p:nvSpPr>
        <p:spPr>
          <a:xfrm>
            <a:off x="3883827" y="8684927"/>
            <a:ext cx="2972590" cy="457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g988bc6f0fb_2_86:notes"/>
          <p:cNvSpPr txBox="1">
            <a:spLocks noGrp="1"/>
          </p:cNvSpPr>
          <p:nvPr>
            <p:ph type="ftr" idx="11"/>
          </p:nvPr>
        </p:nvSpPr>
        <p:spPr>
          <a:xfrm>
            <a:off x="2" y="8684927"/>
            <a:ext cx="2972591" cy="457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2127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a00ca18f93_0_0:notes"/>
          <p:cNvSpPr txBox="1">
            <a:spLocks noGrp="1"/>
          </p:cNvSpPr>
          <p:nvPr>
            <p:ph type="body" idx="1"/>
          </p:nvPr>
        </p:nvSpPr>
        <p:spPr>
          <a:xfrm>
            <a:off x="686591" y="4342463"/>
            <a:ext cx="5484900" cy="41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6" name="Google Shape;206;ga00ca18f9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26" name="Google Shape;226;p19:notes"/>
          <p:cNvSpPr txBox="1">
            <a:spLocks noGrp="1"/>
          </p:cNvSpPr>
          <p:nvPr>
            <p:ph type="body" idx="1"/>
          </p:nvPr>
        </p:nvSpPr>
        <p:spPr>
          <a:xfrm>
            <a:off x="686591" y="4342463"/>
            <a:ext cx="5484818" cy="4116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227" name="Google Shape;227;p19:notes"/>
          <p:cNvSpPr txBox="1">
            <a:spLocks noGrp="1"/>
          </p:cNvSpPr>
          <p:nvPr>
            <p:ph type="sldNum" idx="12"/>
          </p:nvPr>
        </p:nvSpPr>
        <p:spPr>
          <a:xfrm>
            <a:off x="3883827" y="8684927"/>
            <a:ext cx="2972590" cy="457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988bc6f0fb_2_155:notes"/>
          <p:cNvSpPr txBox="1">
            <a:spLocks noGrp="1"/>
          </p:cNvSpPr>
          <p:nvPr>
            <p:ph type="body" idx="1"/>
          </p:nvPr>
        </p:nvSpPr>
        <p:spPr>
          <a:xfrm>
            <a:off x="686591" y="4342463"/>
            <a:ext cx="5484818" cy="41160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6" name="Google Shape;226;g988bc6f0fb_2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6013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4" name="Google Shape;334;p61:notes"/>
          <p:cNvSpPr txBox="1">
            <a:spLocks noGrp="1"/>
          </p:cNvSpPr>
          <p:nvPr>
            <p:ph type="body" idx="1"/>
          </p:nvPr>
        </p:nvSpPr>
        <p:spPr>
          <a:xfrm>
            <a:off x="688975" y="4414838"/>
            <a:ext cx="5503863" cy="4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335" name="Google Shape;335;p61:notes"/>
          <p:cNvSpPr txBox="1">
            <a:spLocks noGrp="1"/>
          </p:cNvSpPr>
          <p:nvPr>
            <p:ph type="sldNum" idx="12"/>
          </p:nvPr>
        </p:nvSpPr>
        <p:spPr>
          <a:xfrm>
            <a:off x="3897313" y="8829676"/>
            <a:ext cx="2982912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sz="1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61:notes"/>
          <p:cNvSpPr txBox="1">
            <a:spLocks noGrp="1"/>
          </p:cNvSpPr>
          <p:nvPr>
            <p:ph type="ftr" idx="11"/>
          </p:nvPr>
        </p:nvSpPr>
        <p:spPr>
          <a:xfrm>
            <a:off x="1" y="8829676"/>
            <a:ext cx="2982913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988bc6f0fb_2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46" name="Google Shape;146;g988bc6f0fb_2_104:notes"/>
          <p:cNvSpPr txBox="1">
            <a:spLocks noGrp="1"/>
          </p:cNvSpPr>
          <p:nvPr>
            <p:ph type="body" idx="1"/>
          </p:nvPr>
        </p:nvSpPr>
        <p:spPr>
          <a:xfrm>
            <a:off x="686591" y="4342463"/>
            <a:ext cx="5484818" cy="4116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g988bc6f0fb_2_104:notes"/>
          <p:cNvSpPr txBox="1">
            <a:spLocks noGrp="1"/>
          </p:cNvSpPr>
          <p:nvPr>
            <p:ph type="sldNum" idx="12"/>
          </p:nvPr>
        </p:nvSpPr>
        <p:spPr>
          <a:xfrm>
            <a:off x="3883827" y="8684927"/>
            <a:ext cx="2972590" cy="457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g988bc6f0fb_2_104:notes"/>
          <p:cNvSpPr txBox="1">
            <a:spLocks noGrp="1"/>
          </p:cNvSpPr>
          <p:nvPr>
            <p:ph type="ftr" idx="11"/>
          </p:nvPr>
        </p:nvSpPr>
        <p:spPr>
          <a:xfrm>
            <a:off x="2" y="8684927"/>
            <a:ext cx="2972591" cy="457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:notes"/>
          <p:cNvSpPr txBox="1">
            <a:spLocks noGrp="1"/>
          </p:cNvSpPr>
          <p:nvPr>
            <p:ph type="body" idx="1"/>
          </p:nvPr>
        </p:nvSpPr>
        <p:spPr>
          <a:xfrm>
            <a:off x="686591" y="4342463"/>
            <a:ext cx="5484818" cy="4116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54" name="Google Shape;15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3" name="Google Shape;18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9" name="Google Shape;18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95" name="Google Shape;19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586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95" name="Google Shape;19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83639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403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>
            <a:spLocks noGrp="1"/>
          </p:cNvSpPr>
          <p:nvPr>
            <p:ph type="title"/>
          </p:nvPr>
        </p:nvSpPr>
        <p:spPr>
          <a:xfrm>
            <a:off x="946404" y="274320"/>
            <a:ext cx="726948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body" idx="1"/>
          </p:nvPr>
        </p:nvSpPr>
        <p:spPr>
          <a:xfrm>
            <a:off x="946404" y="1371601"/>
            <a:ext cx="6446520" cy="3263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dt" idx="10"/>
          </p:nvPr>
        </p:nvSpPr>
        <p:spPr>
          <a:xfrm rot="-5400000">
            <a:off x="8069581" y="748903"/>
            <a:ext cx="142874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fall 2023</a:t>
            </a:r>
            <a:endParaRPr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ftr" idx="11"/>
          </p:nvPr>
        </p:nvSpPr>
        <p:spPr>
          <a:xfrm rot="-5400000">
            <a:off x="7440930" y="3034903"/>
            <a:ext cx="268605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r-FR"/>
              <a:t>License: CC Attribution-NonCommercial License CC-BY-NC</a:t>
            </a:r>
            <a:endParaRPr dirty="0"/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idx="12"/>
          </p:nvPr>
        </p:nvSpPr>
        <p:spPr>
          <a:xfrm>
            <a:off x="8441055" y="4629151"/>
            <a:ext cx="685800" cy="445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27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  <p:sp>
        <p:nvSpPr>
          <p:cNvPr id="63" name="Google Shape;63;p14"/>
          <p:cNvSpPr/>
          <p:nvPr/>
        </p:nvSpPr>
        <p:spPr>
          <a:xfrm>
            <a:off x="0" y="0"/>
            <a:ext cx="342900" cy="5143500"/>
          </a:xfrm>
          <a:prstGeom prst="rect">
            <a:avLst/>
          </a:prstGeom>
          <a:solidFill>
            <a:srgbClr val="A5A1A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4"/>
          <p:cNvSpPr txBox="1">
            <a:spLocks noGrp="1"/>
          </p:cNvSpPr>
          <p:nvPr>
            <p:ph type="title"/>
          </p:nvPr>
        </p:nvSpPr>
        <p:spPr>
          <a:xfrm rot="5400000">
            <a:off x="5203627" y="1568648"/>
            <a:ext cx="4423172" cy="1857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4"/>
          <p:cNvSpPr txBox="1">
            <a:spLocks noGrp="1"/>
          </p:cNvSpPr>
          <p:nvPr>
            <p:ph type="body" idx="1"/>
          </p:nvPr>
        </p:nvSpPr>
        <p:spPr>
          <a:xfrm rot="5400000">
            <a:off x="1260277" y="-403027"/>
            <a:ext cx="4423172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32" name="Google Shape;132;p24"/>
          <p:cNvSpPr txBox="1">
            <a:spLocks noGrp="1"/>
          </p:cNvSpPr>
          <p:nvPr>
            <p:ph type="dt" idx="10"/>
          </p:nvPr>
        </p:nvSpPr>
        <p:spPr>
          <a:xfrm rot="-5400000">
            <a:off x="8069581" y="748903"/>
            <a:ext cx="142874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fall 2023</a:t>
            </a:r>
            <a:endParaRPr dirty="0"/>
          </a:p>
        </p:txBody>
      </p:sp>
      <p:sp>
        <p:nvSpPr>
          <p:cNvPr id="133" name="Google Shape;133;p24"/>
          <p:cNvSpPr txBox="1">
            <a:spLocks noGrp="1"/>
          </p:cNvSpPr>
          <p:nvPr>
            <p:ph type="ftr" idx="11"/>
          </p:nvPr>
        </p:nvSpPr>
        <p:spPr>
          <a:xfrm rot="-5400000">
            <a:off x="7440930" y="3034903"/>
            <a:ext cx="268605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r-FR"/>
              <a:t>License: CC Attribution-NonCommercial License CC-BY-NC</a:t>
            </a:r>
            <a:endParaRPr dirty="0"/>
          </a:p>
        </p:txBody>
      </p:sp>
      <p:sp>
        <p:nvSpPr>
          <p:cNvPr id="134" name="Google Shape;134;p24"/>
          <p:cNvSpPr txBox="1">
            <a:spLocks noGrp="1"/>
          </p:cNvSpPr>
          <p:nvPr>
            <p:ph type="sldNum" idx="12"/>
          </p:nvPr>
        </p:nvSpPr>
        <p:spPr>
          <a:xfrm>
            <a:off x="8441055" y="4629151"/>
            <a:ext cx="685800" cy="445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27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  <p:sp>
        <p:nvSpPr>
          <p:cNvPr id="135" name="Google Shape;135;p24"/>
          <p:cNvSpPr/>
          <p:nvPr/>
        </p:nvSpPr>
        <p:spPr>
          <a:xfrm>
            <a:off x="0" y="0"/>
            <a:ext cx="342900" cy="5143500"/>
          </a:xfrm>
          <a:prstGeom prst="rect">
            <a:avLst/>
          </a:prstGeom>
          <a:solidFill>
            <a:srgbClr val="A5A1A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4903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946404" y="274320"/>
            <a:ext cx="726948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946404" y="1371601"/>
            <a:ext cx="3360420" cy="3263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020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600"/>
              <a:buChar char="•"/>
              <a:defRPr sz="2000"/>
            </a:lvl1pPr>
            <a:lvl2pPr marL="914400" lvl="1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2pPr>
            <a:lvl3pPr marL="1371600" lvl="2" indent="-330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3pPr>
            <a:lvl4pPr marL="1828800" lvl="3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5pPr>
            <a:lvl6pPr marL="2743200" lvl="5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6pPr>
            <a:lvl7pPr marL="3200400" lvl="6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8pPr>
            <a:lvl9pPr marL="4114800" lvl="8" indent="-3175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Char char="●"/>
              <a:defRPr sz="1400"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2"/>
          </p:nvPr>
        </p:nvSpPr>
        <p:spPr>
          <a:xfrm>
            <a:off x="4594860" y="1371601"/>
            <a:ext cx="3360420" cy="3263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020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600"/>
              <a:buChar char="•"/>
              <a:defRPr sz="2000"/>
            </a:lvl1pPr>
            <a:lvl2pPr marL="914400" lvl="1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2pPr>
            <a:lvl3pPr marL="1371600" lvl="2" indent="-330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3pPr>
            <a:lvl4pPr marL="1828800" lvl="3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5pPr>
            <a:lvl6pPr marL="2743200" lvl="5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6pPr>
            <a:lvl7pPr marL="3200400" lvl="6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8pPr>
            <a:lvl9pPr marL="4114800" lvl="8" indent="-3175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Char char="●"/>
              <a:defRPr sz="1400"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dt" idx="10"/>
          </p:nvPr>
        </p:nvSpPr>
        <p:spPr>
          <a:xfrm rot="-5400000">
            <a:off x="8069581" y="748903"/>
            <a:ext cx="142874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fall 2023</a:t>
            </a:r>
            <a:endParaRPr dirty="0"/>
          </a:p>
        </p:txBody>
      </p:sp>
      <p:sp>
        <p:nvSpPr>
          <p:cNvPr id="69" name="Google Shape;69;p15"/>
          <p:cNvSpPr txBox="1">
            <a:spLocks noGrp="1"/>
          </p:cNvSpPr>
          <p:nvPr>
            <p:ph type="ftr" idx="11"/>
          </p:nvPr>
        </p:nvSpPr>
        <p:spPr>
          <a:xfrm rot="-5400000">
            <a:off x="7440930" y="3034903"/>
            <a:ext cx="268605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r-FR"/>
              <a:t>License: CC Attribution-NonCommercial License CC-BY-NC</a:t>
            </a:r>
            <a:endParaRPr dirty="0"/>
          </a:p>
        </p:txBody>
      </p:sp>
      <p:sp>
        <p:nvSpPr>
          <p:cNvPr id="70" name="Google Shape;70;p15"/>
          <p:cNvSpPr txBox="1">
            <a:spLocks noGrp="1"/>
          </p:cNvSpPr>
          <p:nvPr>
            <p:ph type="sldNum" idx="12"/>
          </p:nvPr>
        </p:nvSpPr>
        <p:spPr>
          <a:xfrm>
            <a:off x="8441055" y="4629151"/>
            <a:ext cx="685800" cy="445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27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  <p:sp>
        <p:nvSpPr>
          <p:cNvPr id="71" name="Google Shape;71;p15"/>
          <p:cNvSpPr/>
          <p:nvPr/>
        </p:nvSpPr>
        <p:spPr>
          <a:xfrm>
            <a:off x="0" y="0"/>
            <a:ext cx="342900" cy="5143500"/>
          </a:xfrm>
          <a:prstGeom prst="rect">
            <a:avLst/>
          </a:prstGeom>
          <a:solidFill>
            <a:srgbClr val="A5A1A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2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ctrTitle"/>
          </p:nvPr>
        </p:nvSpPr>
        <p:spPr>
          <a:xfrm>
            <a:off x="946404" y="569214"/>
            <a:ext cx="7063740" cy="3031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200"/>
              <a:buFont typeface="Century Schoolbook"/>
              <a:buNone/>
              <a:defRPr sz="6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subTitle" idx="1"/>
          </p:nvPr>
        </p:nvSpPr>
        <p:spPr>
          <a:xfrm>
            <a:off x="946404" y="3600450"/>
            <a:ext cx="7063740" cy="1268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BFBFBF"/>
                </a:solidFill>
              </a:defRPr>
            </a:lvl1pPr>
            <a:lvl2pPr lvl="1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75" name="Google Shape;75;p16"/>
          <p:cNvSpPr/>
          <p:nvPr/>
        </p:nvSpPr>
        <p:spPr>
          <a:xfrm>
            <a:off x="0" y="0"/>
            <a:ext cx="342900" cy="5143500"/>
          </a:xfrm>
          <a:prstGeom prst="rect">
            <a:avLst/>
          </a:prstGeom>
          <a:solidFill>
            <a:srgbClr val="A5A1A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76;p16"/>
          <p:cNvSpPr txBox="1">
            <a:spLocks noGrp="1"/>
          </p:cNvSpPr>
          <p:nvPr>
            <p:ph type="dt" idx="10"/>
          </p:nvPr>
        </p:nvSpPr>
        <p:spPr>
          <a:xfrm rot="-5400000">
            <a:off x="8069581" y="748903"/>
            <a:ext cx="142874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fall 2023</a:t>
            </a:r>
            <a:endParaRPr dirty="0"/>
          </a:p>
        </p:txBody>
      </p:sp>
      <p:sp>
        <p:nvSpPr>
          <p:cNvPr id="77" name="Google Shape;77;p16"/>
          <p:cNvSpPr txBox="1">
            <a:spLocks noGrp="1"/>
          </p:cNvSpPr>
          <p:nvPr>
            <p:ph type="ftr" idx="11"/>
          </p:nvPr>
        </p:nvSpPr>
        <p:spPr>
          <a:xfrm rot="-5400000">
            <a:off x="7440930" y="3034903"/>
            <a:ext cx="268605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r-FR"/>
              <a:t>License: CC Attribution-NonCommercial License CC-BY-NC</a:t>
            </a:r>
            <a:endParaRPr dirty="0"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8441055" y="4629151"/>
            <a:ext cx="685800" cy="445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27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946404" y="569214"/>
            <a:ext cx="7063740" cy="3031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200"/>
              <a:buFont typeface="Century Schoolbook"/>
              <a:buNone/>
              <a:defRPr sz="6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946404" y="3600450"/>
            <a:ext cx="7063740" cy="1268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dt" idx="10"/>
          </p:nvPr>
        </p:nvSpPr>
        <p:spPr>
          <a:xfrm rot="-5400000">
            <a:off x="8069581" y="748903"/>
            <a:ext cx="142874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fall 2023</a:t>
            </a:r>
            <a:endParaRPr dirty="0"/>
          </a:p>
        </p:txBody>
      </p:sp>
      <p:sp>
        <p:nvSpPr>
          <p:cNvPr id="83" name="Google Shape;83;p17"/>
          <p:cNvSpPr txBox="1">
            <a:spLocks noGrp="1"/>
          </p:cNvSpPr>
          <p:nvPr>
            <p:ph type="ftr" idx="11"/>
          </p:nvPr>
        </p:nvSpPr>
        <p:spPr>
          <a:xfrm rot="-5400000">
            <a:off x="7440930" y="3034903"/>
            <a:ext cx="268605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r-FR"/>
              <a:t>License: CC Attribution-NonCommercial License CC-BY-NC</a:t>
            </a:r>
            <a:endParaRPr dirty="0"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8441055" y="4629151"/>
            <a:ext cx="685800" cy="445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27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  <p:sp>
        <p:nvSpPr>
          <p:cNvPr id="85" name="Google Shape;85;p17"/>
          <p:cNvSpPr/>
          <p:nvPr/>
        </p:nvSpPr>
        <p:spPr>
          <a:xfrm>
            <a:off x="0" y="0"/>
            <a:ext cx="342900" cy="5143500"/>
          </a:xfrm>
          <a:prstGeom prst="rect">
            <a:avLst/>
          </a:prstGeom>
          <a:solidFill>
            <a:srgbClr val="A5A1A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>
            <a:spLocks noGrp="1"/>
          </p:cNvSpPr>
          <p:nvPr>
            <p:ph type="title"/>
          </p:nvPr>
        </p:nvSpPr>
        <p:spPr>
          <a:xfrm>
            <a:off x="946404" y="274320"/>
            <a:ext cx="726948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946404" y="1285241"/>
            <a:ext cx="336042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2"/>
          </p:nvPr>
        </p:nvSpPr>
        <p:spPr>
          <a:xfrm>
            <a:off x="946404" y="1880663"/>
            <a:ext cx="3360420" cy="274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 sz="1800"/>
            </a:lvl1pPr>
            <a:lvl2pPr marL="914400" lvl="1" indent="-330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2pPr>
            <a:lvl3pPr marL="1371600" lvl="2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5pPr>
            <a:lvl6pPr marL="2743200" lvl="5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6pPr>
            <a:lvl7pPr marL="3200400" lvl="6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8pPr>
            <a:lvl9pPr marL="4114800" lvl="8" indent="-3175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Char char="●"/>
              <a:defRPr sz="1400"/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3"/>
          </p:nvPr>
        </p:nvSpPr>
        <p:spPr>
          <a:xfrm>
            <a:off x="4594860" y="1285241"/>
            <a:ext cx="336042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0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914400" lvl="1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body" idx="4"/>
          </p:nvPr>
        </p:nvSpPr>
        <p:spPr>
          <a:xfrm>
            <a:off x="4594860" y="1880663"/>
            <a:ext cx="3360420" cy="274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 sz="1800"/>
            </a:lvl1pPr>
            <a:lvl2pPr marL="914400" lvl="1" indent="-330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2pPr>
            <a:lvl3pPr marL="1371600" lvl="2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5pPr>
            <a:lvl6pPr marL="2743200" lvl="5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6pPr>
            <a:lvl7pPr marL="3200400" lvl="6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8pPr>
            <a:lvl9pPr marL="4114800" lvl="8" indent="-3175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Char char="●"/>
              <a:defRPr sz="1400"/>
            </a:lvl9pPr>
          </a:lstStyle>
          <a:p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dt" idx="10"/>
          </p:nvPr>
        </p:nvSpPr>
        <p:spPr>
          <a:xfrm rot="-5400000">
            <a:off x="8069581" y="748903"/>
            <a:ext cx="142874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fall 2023</a:t>
            </a:r>
            <a:endParaRPr dirty="0"/>
          </a:p>
        </p:txBody>
      </p:sp>
      <p:sp>
        <p:nvSpPr>
          <p:cNvPr id="93" name="Google Shape;93;p18"/>
          <p:cNvSpPr txBox="1">
            <a:spLocks noGrp="1"/>
          </p:cNvSpPr>
          <p:nvPr>
            <p:ph type="ftr" idx="11"/>
          </p:nvPr>
        </p:nvSpPr>
        <p:spPr>
          <a:xfrm rot="-5400000">
            <a:off x="7440930" y="3034903"/>
            <a:ext cx="268605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r-FR"/>
              <a:t>License: CC Attribution-NonCommercial License CC-BY-NC</a:t>
            </a:r>
            <a:endParaRPr dirty="0"/>
          </a:p>
        </p:txBody>
      </p:sp>
      <p:sp>
        <p:nvSpPr>
          <p:cNvPr id="94" name="Google Shape;94;p18"/>
          <p:cNvSpPr txBox="1">
            <a:spLocks noGrp="1"/>
          </p:cNvSpPr>
          <p:nvPr>
            <p:ph type="sldNum" idx="12"/>
          </p:nvPr>
        </p:nvSpPr>
        <p:spPr>
          <a:xfrm>
            <a:off x="8441055" y="4629151"/>
            <a:ext cx="685800" cy="445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27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  <p:sp>
        <p:nvSpPr>
          <p:cNvPr id="95" name="Google Shape;95;p18"/>
          <p:cNvSpPr/>
          <p:nvPr/>
        </p:nvSpPr>
        <p:spPr>
          <a:xfrm>
            <a:off x="0" y="0"/>
            <a:ext cx="342900" cy="5143500"/>
          </a:xfrm>
          <a:prstGeom prst="rect">
            <a:avLst/>
          </a:prstGeom>
          <a:solidFill>
            <a:srgbClr val="A5A1A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>
            <a:spLocks noGrp="1"/>
          </p:cNvSpPr>
          <p:nvPr>
            <p:ph type="dt" idx="10"/>
          </p:nvPr>
        </p:nvSpPr>
        <p:spPr>
          <a:xfrm rot="-5400000">
            <a:off x="8069581" y="748903"/>
            <a:ext cx="142874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fall 2023</a:t>
            </a:r>
            <a:endParaRPr dirty="0"/>
          </a:p>
        </p:txBody>
      </p:sp>
      <p:sp>
        <p:nvSpPr>
          <p:cNvPr id="104" name="Google Shape;104;p20"/>
          <p:cNvSpPr txBox="1">
            <a:spLocks noGrp="1"/>
          </p:cNvSpPr>
          <p:nvPr>
            <p:ph type="ftr" idx="11"/>
          </p:nvPr>
        </p:nvSpPr>
        <p:spPr>
          <a:xfrm rot="-5400000">
            <a:off x="7440930" y="3034903"/>
            <a:ext cx="268605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r-FR"/>
              <a:t>License: CC Attribution-NonCommercial License CC-BY-NC</a:t>
            </a:r>
            <a:endParaRPr dirty="0"/>
          </a:p>
        </p:txBody>
      </p:sp>
      <p:sp>
        <p:nvSpPr>
          <p:cNvPr id="105" name="Google Shape;105;p20"/>
          <p:cNvSpPr txBox="1">
            <a:spLocks noGrp="1"/>
          </p:cNvSpPr>
          <p:nvPr>
            <p:ph type="sldNum" idx="12"/>
          </p:nvPr>
        </p:nvSpPr>
        <p:spPr>
          <a:xfrm>
            <a:off x="8441055" y="4629151"/>
            <a:ext cx="685800" cy="445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27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  <p:sp>
        <p:nvSpPr>
          <p:cNvPr id="106" name="Google Shape;106;p20"/>
          <p:cNvSpPr/>
          <p:nvPr/>
        </p:nvSpPr>
        <p:spPr>
          <a:xfrm>
            <a:off x="0" y="0"/>
            <a:ext cx="342900" cy="5143500"/>
          </a:xfrm>
          <a:prstGeom prst="rect">
            <a:avLst/>
          </a:prstGeom>
          <a:solidFill>
            <a:srgbClr val="A5A1A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>
            <a:spLocks noGrp="1"/>
          </p:cNvSpPr>
          <p:nvPr>
            <p:ph type="title"/>
          </p:nvPr>
        </p:nvSpPr>
        <p:spPr>
          <a:xfrm>
            <a:off x="630936" y="342901"/>
            <a:ext cx="2400300" cy="12001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Schoolbook"/>
              <a:buNone/>
              <a:defRPr sz="28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1"/>
          <p:cNvSpPr txBox="1">
            <a:spLocks noGrp="1"/>
          </p:cNvSpPr>
          <p:nvPr>
            <p:ph type="body" idx="1"/>
          </p:nvPr>
        </p:nvSpPr>
        <p:spPr>
          <a:xfrm>
            <a:off x="3378200" y="514350"/>
            <a:ext cx="45593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 sz="1800"/>
            </a:lvl1pPr>
            <a:lvl2pPr marL="914400" lvl="1" indent="-330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2pPr>
            <a:lvl3pPr marL="1371600" lvl="2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3pPr>
            <a:lvl4pPr marL="1828800" lvl="3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5pPr>
            <a:lvl6pPr marL="2743200" lvl="5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6pPr>
            <a:lvl7pPr marL="3200400" lvl="6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 sz="1400"/>
            </a:lvl8pPr>
            <a:lvl9pPr marL="4114800" lvl="8" indent="-3175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Char char="●"/>
              <a:defRPr sz="1400"/>
            </a:lvl9pPr>
          </a:lstStyle>
          <a:p>
            <a:endParaRPr/>
          </a:p>
        </p:txBody>
      </p:sp>
      <p:sp>
        <p:nvSpPr>
          <p:cNvPr id="110" name="Google Shape;110;p21"/>
          <p:cNvSpPr txBox="1">
            <a:spLocks noGrp="1"/>
          </p:cNvSpPr>
          <p:nvPr>
            <p:ph type="body" idx="2"/>
          </p:nvPr>
        </p:nvSpPr>
        <p:spPr>
          <a:xfrm>
            <a:off x="630936" y="1574801"/>
            <a:ext cx="2400300" cy="2857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14000"/>
              </a:lnSpc>
              <a:spcBef>
                <a:spcPts val="8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11" name="Google Shape;111;p21"/>
          <p:cNvSpPr txBox="1">
            <a:spLocks noGrp="1"/>
          </p:cNvSpPr>
          <p:nvPr>
            <p:ph type="dt" idx="10"/>
          </p:nvPr>
        </p:nvSpPr>
        <p:spPr>
          <a:xfrm rot="-5400000">
            <a:off x="8069581" y="748903"/>
            <a:ext cx="142874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fall 2023</a:t>
            </a:r>
            <a:endParaRPr dirty="0"/>
          </a:p>
        </p:txBody>
      </p:sp>
      <p:sp>
        <p:nvSpPr>
          <p:cNvPr id="112" name="Google Shape;112;p21"/>
          <p:cNvSpPr txBox="1">
            <a:spLocks noGrp="1"/>
          </p:cNvSpPr>
          <p:nvPr>
            <p:ph type="ftr" idx="11"/>
          </p:nvPr>
        </p:nvSpPr>
        <p:spPr>
          <a:xfrm rot="-5400000">
            <a:off x="7440930" y="3034903"/>
            <a:ext cx="268605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r-FR"/>
              <a:t>License: CC Attribution-NonCommercial License CC-BY-NC</a:t>
            </a:r>
            <a:endParaRPr dirty="0"/>
          </a:p>
        </p:txBody>
      </p:sp>
      <p:sp>
        <p:nvSpPr>
          <p:cNvPr id="113" name="Google Shape;113;p21"/>
          <p:cNvSpPr txBox="1">
            <a:spLocks noGrp="1"/>
          </p:cNvSpPr>
          <p:nvPr>
            <p:ph type="sldNum" idx="12"/>
          </p:nvPr>
        </p:nvSpPr>
        <p:spPr>
          <a:xfrm>
            <a:off x="8441055" y="4629151"/>
            <a:ext cx="685800" cy="445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27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/>
          <p:nvPr/>
        </p:nvSpPr>
        <p:spPr>
          <a:xfrm>
            <a:off x="0" y="3829050"/>
            <a:ext cx="8469630" cy="131445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6" name="Google Shape;116;p22"/>
          <p:cNvSpPr txBox="1">
            <a:spLocks noGrp="1"/>
          </p:cNvSpPr>
          <p:nvPr>
            <p:ph type="title"/>
          </p:nvPr>
        </p:nvSpPr>
        <p:spPr>
          <a:xfrm>
            <a:off x="685800" y="3943350"/>
            <a:ext cx="748665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Schoolbook"/>
              <a:buNone/>
              <a:defRPr sz="28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2"/>
          <p:cNvSpPr>
            <a:spLocks noGrp="1"/>
          </p:cNvSpPr>
          <p:nvPr>
            <p:ph type="pic" idx="2"/>
          </p:nvPr>
        </p:nvSpPr>
        <p:spPr>
          <a:xfrm>
            <a:off x="0" y="1"/>
            <a:ext cx="8469630" cy="3846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sz="3200" b="0" i="0" u="none" strike="noStrike" cap="none">
                <a:solidFill>
                  <a:srgbClr val="59595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R="0" lvl="1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rgbClr val="59595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R="0" lvl="2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rgbClr val="59595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R="0" lvl="3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rgbClr val="59595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R="0" lvl="4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rgbClr val="59595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R="0" lvl="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rgbClr val="59595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R="0" lvl="6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rgbClr val="59595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R="0" lvl="7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rgbClr val="59595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R="0" lvl="8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rgbClr val="59595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endParaRPr dirty="0"/>
          </a:p>
        </p:txBody>
      </p:sp>
      <p:sp>
        <p:nvSpPr>
          <p:cNvPr id="118" name="Google Shape;118;p22"/>
          <p:cNvSpPr txBox="1">
            <a:spLocks noGrp="1"/>
          </p:cNvSpPr>
          <p:nvPr>
            <p:ph type="body" idx="1"/>
          </p:nvPr>
        </p:nvSpPr>
        <p:spPr>
          <a:xfrm>
            <a:off x="685800" y="4581442"/>
            <a:ext cx="7486650" cy="447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BFBFB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19" name="Google Shape;119;p22"/>
          <p:cNvSpPr txBox="1">
            <a:spLocks noGrp="1"/>
          </p:cNvSpPr>
          <p:nvPr>
            <p:ph type="dt" idx="10"/>
          </p:nvPr>
        </p:nvSpPr>
        <p:spPr>
          <a:xfrm rot="-5400000">
            <a:off x="8069581" y="748903"/>
            <a:ext cx="142874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fall 2023</a:t>
            </a:r>
            <a:endParaRPr dirty="0"/>
          </a:p>
        </p:txBody>
      </p:sp>
      <p:sp>
        <p:nvSpPr>
          <p:cNvPr id="120" name="Google Shape;120;p22"/>
          <p:cNvSpPr txBox="1">
            <a:spLocks noGrp="1"/>
          </p:cNvSpPr>
          <p:nvPr>
            <p:ph type="ftr" idx="11"/>
          </p:nvPr>
        </p:nvSpPr>
        <p:spPr>
          <a:xfrm rot="-5400000">
            <a:off x="7440930" y="3034903"/>
            <a:ext cx="268605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r-FR"/>
              <a:t>License: CC Attribution-NonCommercial License CC-BY-NC</a:t>
            </a:r>
            <a:endParaRPr dirty="0"/>
          </a:p>
        </p:txBody>
      </p:sp>
      <p:sp>
        <p:nvSpPr>
          <p:cNvPr id="121" name="Google Shape;121;p22"/>
          <p:cNvSpPr txBox="1">
            <a:spLocks noGrp="1"/>
          </p:cNvSpPr>
          <p:nvPr>
            <p:ph type="sldNum" idx="12"/>
          </p:nvPr>
        </p:nvSpPr>
        <p:spPr>
          <a:xfrm>
            <a:off x="8441055" y="4629151"/>
            <a:ext cx="685800" cy="445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27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>
            <a:spLocks noGrp="1"/>
          </p:cNvSpPr>
          <p:nvPr>
            <p:ph type="title"/>
          </p:nvPr>
        </p:nvSpPr>
        <p:spPr>
          <a:xfrm>
            <a:off x="946404" y="274320"/>
            <a:ext cx="726948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3"/>
          <p:cNvSpPr txBox="1">
            <a:spLocks noGrp="1"/>
          </p:cNvSpPr>
          <p:nvPr>
            <p:ph type="body" idx="1"/>
          </p:nvPr>
        </p:nvSpPr>
        <p:spPr>
          <a:xfrm rot="5400000">
            <a:off x="2537913" y="-219908"/>
            <a:ext cx="3263503" cy="6446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25" name="Google Shape;125;p23"/>
          <p:cNvSpPr txBox="1">
            <a:spLocks noGrp="1"/>
          </p:cNvSpPr>
          <p:nvPr>
            <p:ph type="dt" idx="10"/>
          </p:nvPr>
        </p:nvSpPr>
        <p:spPr>
          <a:xfrm rot="-5400000">
            <a:off x="8069581" y="748903"/>
            <a:ext cx="142874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fall 2023</a:t>
            </a:r>
            <a:endParaRPr dirty="0"/>
          </a:p>
        </p:txBody>
      </p:sp>
      <p:sp>
        <p:nvSpPr>
          <p:cNvPr id="126" name="Google Shape;126;p23"/>
          <p:cNvSpPr txBox="1">
            <a:spLocks noGrp="1"/>
          </p:cNvSpPr>
          <p:nvPr>
            <p:ph type="ftr" idx="11"/>
          </p:nvPr>
        </p:nvSpPr>
        <p:spPr>
          <a:xfrm rot="-5400000">
            <a:off x="7440930" y="3034903"/>
            <a:ext cx="268605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r-FR"/>
              <a:t>License: CC Attribution-NonCommercial License CC-BY-NC</a:t>
            </a:r>
            <a:endParaRPr dirty="0"/>
          </a:p>
        </p:txBody>
      </p:sp>
      <p:sp>
        <p:nvSpPr>
          <p:cNvPr id="127" name="Google Shape;127;p23"/>
          <p:cNvSpPr txBox="1">
            <a:spLocks noGrp="1"/>
          </p:cNvSpPr>
          <p:nvPr>
            <p:ph type="sldNum" idx="12"/>
          </p:nvPr>
        </p:nvSpPr>
        <p:spPr>
          <a:xfrm>
            <a:off x="8441055" y="4629151"/>
            <a:ext cx="685800" cy="445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27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  <p:sp>
        <p:nvSpPr>
          <p:cNvPr id="128" name="Google Shape;128;p23"/>
          <p:cNvSpPr/>
          <p:nvPr/>
        </p:nvSpPr>
        <p:spPr>
          <a:xfrm>
            <a:off x="0" y="0"/>
            <a:ext cx="342900" cy="5143500"/>
          </a:xfrm>
          <a:prstGeom prst="rect">
            <a:avLst/>
          </a:prstGeom>
          <a:solidFill>
            <a:srgbClr val="A5A1A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8418195" y="0"/>
            <a:ext cx="73152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2" name="Google Shape;52;p13"/>
          <p:cNvSpPr txBox="1">
            <a:spLocks noGrp="1"/>
          </p:cNvSpPr>
          <p:nvPr>
            <p:ph type="title"/>
          </p:nvPr>
        </p:nvSpPr>
        <p:spPr>
          <a:xfrm>
            <a:off x="946404" y="274320"/>
            <a:ext cx="726948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Schoolbook"/>
              <a:buNone/>
              <a:defRPr sz="4000" b="1" i="0" u="none" strike="noStrike" cap="none">
                <a:solidFill>
                  <a:schemeClr val="accen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1"/>
          </p:nvPr>
        </p:nvSpPr>
        <p:spPr>
          <a:xfrm>
            <a:off x="946404" y="1371601"/>
            <a:ext cx="6446520" cy="3263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30200" algn="l" rtl="0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rgbClr val="59595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59595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59595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59595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59595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59595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rgbClr val="595959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dt" idx="10"/>
          </p:nvPr>
        </p:nvSpPr>
        <p:spPr>
          <a:xfrm rot="-5400000">
            <a:off x="8069581" y="748903"/>
            <a:ext cx="142874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 i="0" u="none" strike="noStrike" cap="none">
                <a:solidFill>
                  <a:srgbClr val="F4B19A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r>
              <a:rPr lang="en-US"/>
              <a:t>fall 2023</a:t>
            </a:r>
            <a:endParaRPr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ftr" idx="11"/>
          </p:nvPr>
        </p:nvSpPr>
        <p:spPr>
          <a:xfrm rot="-5400000">
            <a:off x="7440930" y="3034903"/>
            <a:ext cx="268605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 i="0" u="none" strike="noStrike" cap="none">
                <a:solidFill>
                  <a:srgbClr val="F4B19A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r>
              <a:rPr lang="fr-FR"/>
              <a:t>License: CC Attribution-NonCommercial License CC-BY-NC</a:t>
            </a:r>
            <a:endParaRPr dirty="0"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441055" y="4629151"/>
            <a:ext cx="685800" cy="445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27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3200" b="0" i="0" u="none" strike="noStrike" cap="none">
                <a:solidFill>
                  <a:srgbClr val="EF8B6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 rtl="0">
              <a:spcBef>
                <a:spcPts val="0"/>
              </a:spcBef>
              <a:buNone/>
              <a:defRPr sz="3200" b="0" i="0" u="none" strike="noStrike" cap="none">
                <a:solidFill>
                  <a:srgbClr val="EF8B6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 rtl="0">
              <a:spcBef>
                <a:spcPts val="0"/>
              </a:spcBef>
              <a:buNone/>
              <a:defRPr sz="3200" b="0" i="0" u="none" strike="noStrike" cap="none">
                <a:solidFill>
                  <a:srgbClr val="EF8B6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 rtl="0">
              <a:spcBef>
                <a:spcPts val="0"/>
              </a:spcBef>
              <a:buNone/>
              <a:defRPr sz="3200" b="0" i="0" u="none" strike="noStrike" cap="none">
                <a:solidFill>
                  <a:srgbClr val="EF8B6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 rtl="0">
              <a:spcBef>
                <a:spcPts val="0"/>
              </a:spcBef>
              <a:buNone/>
              <a:defRPr sz="3200" b="0" i="0" u="none" strike="noStrike" cap="none">
                <a:solidFill>
                  <a:srgbClr val="EF8B6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 rtl="0">
              <a:spcBef>
                <a:spcPts val="0"/>
              </a:spcBef>
              <a:buNone/>
              <a:defRPr sz="3200" b="0" i="0" u="none" strike="noStrike" cap="none">
                <a:solidFill>
                  <a:srgbClr val="EF8B6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 rtl="0">
              <a:spcBef>
                <a:spcPts val="0"/>
              </a:spcBef>
              <a:buNone/>
              <a:defRPr sz="3200" b="0" i="0" u="none" strike="noStrike" cap="none">
                <a:solidFill>
                  <a:srgbClr val="EF8B6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 rtl="0">
              <a:spcBef>
                <a:spcPts val="0"/>
              </a:spcBef>
              <a:buNone/>
              <a:defRPr sz="3200" b="0" i="0" u="none" strike="noStrike" cap="none">
                <a:solidFill>
                  <a:srgbClr val="EF8B6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 rtl="0">
              <a:spcBef>
                <a:spcPts val="0"/>
              </a:spcBef>
              <a:buNone/>
              <a:defRPr sz="3200" b="0" i="0" u="none" strike="noStrike" cap="none">
                <a:solidFill>
                  <a:srgbClr val="EF8B6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3" r:id="rId11"/>
  </p:sldLayoutIdLst>
  <p:hf sldNum="0"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40mJcH6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it.ly/3wC4CRK" TargetMode="External"/><Relationship Id="rId4" Type="http://schemas.openxmlformats.org/officeDocument/2006/relationships/hyperlink" Target="https://bit.ly/3kvNTea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libguides.lmu.edu/aboutRADAR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77/016146811211400502-3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5"/>
          <p:cNvSpPr txBox="1">
            <a:spLocks noGrp="1"/>
          </p:cNvSpPr>
          <p:nvPr>
            <p:ph type="ctrTitle"/>
          </p:nvPr>
        </p:nvSpPr>
        <p:spPr>
          <a:xfrm>
            <a:off x="384163" y="1497723"/>
            <a:ext cx="8010975" cy="2751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>
              <a:lnSpc>
                <a:spcPct val="100000"/>
              </a:lnSpc>
              <a:buSzPts val="2560"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Slides template</a:t>
            </a:r>
            <a:br>
              <a:rPr lang="en-US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</a:b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Information literacy and testimonio writing library instruction session</a:t>
            </a:r>
            <a:br>
              <a:rPr lang="en-US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</a:b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B</a:t>
            </a: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</a:t>
            </a:r>
            <a:br>
              <a:rPr lang="en-US" sz="2000" b="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r>
              <a:rPr lang="en-US" sz="2000" b="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Kimberly Y. Franklin</a:t>
            </a:r>
            <a:b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b="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Education Librarian</a:t>
            </a:r>
            <a:b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b="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California State University, Los Angeles, </a:t>
            </a:r>
            <a:r>
              <a:rPr lang="en-US" sz="2000" b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University Library</a:t>
            </a:r>
            <a:br>
              <a:rPr lang="en-US" sz="2000" b="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br>
              <a:rPr lang="en-US" sz="2000" b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r>
              <a:rPr lang="fr-FR" sz="1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 Attribution-</a:t>
            </a:r>
            <a:r>
              <a:rPr lang="fr-FR" sz="1600" b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NonCommercial</a:t>
            </a:r>
            <a:r>
              <a:rPr lang="fr-FR" sz="1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License CC-BY-NC</a:t>
            </a:r>
            <a:br>
              <a:rPr lang="fr-FR" sz="1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fall 2023</a:t>
            </a:r>
            <a:endParaRPr sz="1600" b="0" dirty="0">
              <a:solidFill>
                <a:schemeClr val="accent2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3724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090" y="1101599"/>
            <a:ext cx="7949819" cy="854306"/>
          </a:xfrm>
        </p:spPr>
        <p:txBody>
          <a:bodyPr/>
          <a:lstStyle/>
          <a:p>
            <a:pPr algn="ctr"/>
            <a:r>
              <a:rPr lang="en-US" sz="2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SEARCHING FOR SCHOLARLY/PEER-REVIEWED ARTICLES</a:t>
            </a: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ECE984-3901-E397-FD06-34E4FC7AC0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7254" y="2222046"/>
            <a:ext cx="7655379" cy="854307"/>
          </a:xfrm>
        </p:spPr>
        <p:txBody>
          <a:bodyPr/>
          <a:lstStyle/>
          <a:p>
            <a:pPr marL="137160" indent="0">
              <a:buNone/>
            </a:pPr>
            <a:r>
              <a:rPr lang="en-US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In-class activity: [link to testimonio worksheet or online form]</a:t>
            </a:r>
          </a:p>
          <a:p>
            <a:pPr marL="137160" indent="0">
              <a:buNone/>
            </a:pPr>
            <a:endParaRPr lang="en-US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726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286" y="2150850"/>
            <a:ext cx="8141421" cy="841800"/>
          </a:xfrm>
        </p:spPr>
        <p:txBody>
          <a:bodyPr/>
          <a:lstStyle/>
          <a:p>
            <a:r>
              <a:rPr lang="en-US" sz="2800" b="0" dirty="0">
                <a:solidFill>
                  <a:schemeClr val="tx1"/>
                </a:solidFill>
                <a:latin typeface="+mn-lt"/>
              </a:rPr>
              <a:t>FINDING TESTIMONIOS IN THE LIBRARY</a:t>
            </a:r>
          </a:p>
        </p:txBody>
      </p:sp>
    </p:spTree>
    <p:extLst>
      <p:ext uri="{BB962C8B-B14F-4D97-AF65-F5344CB8AC3E}">
        <p14:creationId xmlns:p14="http://schemas.microsoft.com/office/powerpoint/2010/main" val="2909897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5"/>
          <p:cNvSpPr txBox="1">
            <a:spLocks noGrp="1"/>
          </p:cNvSpPr>
          <p:nvPr>
            <p:ph type="title"/>
          </p:nvPr>
        </p:nvSpPr>
        <p:spPr>
          <a:xfrm>
            <a:off x="420342" y="388096"/>
            <a:ext cx="7704600" cy="4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buClr>
                <a:schemeClr val="dk1"/>
              </a:buClr>
              <a:buSzPts val="2400"/>
            </a:pPr>
            <a:r>
              <a:rPr lang="en-US" sz="18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EXAMPLES OF PUBLISHED TESTIMONIOS </a:t>
            </a:r>
            <a:endParaRPr lang="en-US" sz="1800" b="0" dirty="0">
              <a:solidFill>
                <a:schemeClr val="dk1"/>
              </a:solidFill>
            </a:endParaRPr>
          </a:p>
        </p:txBody>
      </p:sp>
      <p:sp>
        <p:nvSpPr>
          <p:cNvPr id="209" name="Google Shape;209;p35"/>
          <p:cNvSpPr txBox="1">
            <a:spLocks noGrp="1"/>
          </p:cNvSpPr>
          <p:nvPr>
            <p:ph type="body" idx="1"/>
          </p:nvPr>
        </p:nvSpPr>
        <p:spPr>
          <a:xfrm>
            <a:off x="420342" y="970937"/>
            <a:ext cx="7922989" cy="3838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lnSpc>
                <a:spcPct val="115000"/>
              </a:lnSpc>
              <a:spcBef>
                <a:spcPts val="324"/>
              </a:spcBef>
              <a:buClr>
                <a:schemeClr val="dk1"/>
              </a:buClr>
              <a:buSzPts val="1100"/>
              <a:buNone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find testimonios, try a keyword search in [link to library discovery search]. Examples:</a:t>
            </a:r>
            <a:r>
              <a:rPr lang="en-U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285750" indent="-285750">
              <a:lnSpc>
                <a:spcPct val="115000"/>
              </a:lnSpc>
              <a:spcBef>
                <a:spcPts val="324"/>
              </a:spcBef>
              <a:buClr>
                <a:schemeClr val="dk1"/>
              </a:buClr>
              <a:buSzPts val="1100"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testimonios AND (college OR education)</a:t>
            </a:r>
          </a:p>
          <a:p>
            <a:pPr marL="285750" indent="-285750">
              <a:lnSpc>
                <a:spcPct val="115000"/>
              </a:lnSpc>
              <a:spcBef>
                <a:spcPts val="324"/>
              </a:spcBef>
              <a:buClr>
                <a:schemeClr val="dk1"/>
              </a:buClr>
              <a:buSzPts val="1100"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students AND schooling AND "lived experiences"</a:t>
            </a:r>
          </a:p>
          <a:p>
            <a:pPr marL="0" lvl="0" indent="0">
              <a:lnSpc>
                <a:spcPct val="115000"/>
              </a:lnSpc>
              <a:spcBef>
                <a:spcPts val="324"/>
              </a:spcBef>
              <a:buClr>
                <a:schemeClr val="dk1"/>
              </a:buClr>
              <a:buSzPts val="1100"/>
              <a:buNone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Filter results to books or scholarly articles. </a:t>
            </a:r>
          </a:p>
          <a:p>
            <a:pPr marL="0" lvl="0" indent="0">
              <a:lnSpc>
                <a:spcPct val="115000"/>
              </a:lnSpc>
              <a:spcBef>
                <a:spcPts val="324"/>
              </a:spcBef>
              <a:buClr>
                <a:schemeClr val="dk1"/>
              </a:buClr>
              <a:buSzPts val="1100"/>
              <a:buNone/>
            </a:pPr>
            <a:endParaRPr lang="en-US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115000"/>
              </a:lnSpc>
              <a:spcBef>
                <a:spcPts val="324"/>
              </a:spcBef>
              <a:buClr>
                <a:schemeClr val="dk1"/>
              </a:buClr>
              <a:buSzPts val="1100"/>
              <a:buNone/>
            </a:pP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few examples of testimonios in the library collection:</a:t>
            </a:r>
            <a:endParaRPr lang="en"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>
              <a:lnSpc>
                <a:spcPct val="115000"/>
              </a:lnSpc>
              <a:spcBef>
                <a:spcPts val="324"/>
              </a:spcBef>
              <a:buClr>
                <a:schemeClr val="dk1"/>
              </a:buClr>
              <a:buSzPct val="83000"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Chicana and Black Feminisms: Testimonios of Theory, Identity, and Multiculturalism, </a:t>
            </a:r>
            <a:r>
              <a:rPr lang="en-U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Equity &amp; Excellence in Education, 45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(3)</a:t>
            </a:r>
            <a:r>
              <a:rPr lang="en-U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2012, 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 tooltip="web link"/>
              </a:rPr>
              <a:t>https://bit.ly/40mJcH6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indent="-342900">
              <a:lnSpc>
                <a:spcPct val="115000"/>
              </a:lnSpc>
              <a:spcBef>
                <a:spcPts val="324"/>
              </a:spcBef>
              <a:buClr>
                <a:schemeClr val="dk1"/>
              </a:buClr>
              <a:buSzPct val="83000"/>
            </a:pPr>
            <a:r>
              <a:rPr lang="en-U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Telling to Live: Latina Feminist Testimonios, 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Duke University Press, 2001, 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 tooltip="https://bit.ly/3kvNTea"/>
              </a:rPr>
              <a:t>https://bit.ly/3kvNTea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en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>
              <a:lnSpc>
                <a:spcPct val="115000"/>
              </a:lnSpc>
              <a:spcBef>
                <a:spcPts val="324"/>
              </a:spcBef>
              <a:buClr>
                <a:schemeClr val="dk1"/>
              </a:buClr>
              <a:buSzPct val="83000"/>
            </a:pPr>
            <a:r>
              <a:rPr lang="en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Blowout!: Sal Castro and the Chicano Struggle for Educational Justice</a:t>
            </a:r>
            <a:r>
              <a:rPr lang="en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Univ. of North Carolina Press, </a:t>
            </a:r>
            <a:r>
              <a:rPr lang="en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2011, 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 tooltip="https://bit.ly/3wC4CRK "/>
              </a:rPr>
              <a:t>https://bit.ly/3wC4CRK </a:t>
            </a:r>
            <a:endParaRPr lang="en-US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>
              <a:lnSpc>
                <a:spcPct val="115000"/>
              </a:lnSpc>
              <a:spcBef>
                <a:spcPts val="324"/>
              </a:spcBef>
              <a:buClr>
                <a:schemeClr val="dk1"/>
              </a:buClr>
              <a:buSzPct val="83000"/>
            </a:pPr>
            <a:endParaRPr lang="en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21792" lvl="1" indent="-41909" algn="l" rtl="0">
              <a:lnSpc>
                <a:spcPct val="70000"/>
              </a:lnSpc>
              <a:spcBef>
                <a:spcPts val="324"/>
              </a:spcBef>
              <a:spcAft>
                <a:spcPts val="0"/>
              </a:spcAft>
              <a:buSzPts val="2220"/>
              <a:buFont typeface="Verdana"/>
              <a:buNone/>
            </a:pPr>
            <a:endParaRPr sz="17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21792" lvl="1" indent="-41909" algn="l" rtl="0">
              <a:lnSpc>
                <a:spcPct val="70000"/>
              </a:lnSpc>
              <a:spcBef>
                <a:spcPts val="324"/>
              </a:spcBef>
              <a:spcAft>
                <a:spcPts val="0"/>
              </a:spcAft>
              <a:buSzPts val="2220"/>
              <a:buFont typeface="Verdana"/>
              <a:buNone/>
            </a:pPr>
            <a:endParaRPr sz="17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" lvl="0" indent="-88899" algn="l" rtl="0">
              <a:lnSpc>
                <a:spcPct val="75000"/>
              </a:lnSpc>
              <a:spcBef>
                <a:spcPts val="1400"/>
              </a:spcBef>
              <a:spcAft>
                <a:spcPts val="0"/>
              </a:spcAft>
              <a:buSzPts val="1480"/>
              <a:buNone/>
            </a:pPr>
            <a:endParaRPr sz="185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87" y="1793662"/>
            <a:ext cx="8227463" cy="841800"/>
          </a:xfrm>
        </p:spPr>
        <p:txBody>
          <a:bodyPr/>
          <a:lstStyle/>
          <a:p>
            <a:r>
              <a:rPr lang="en-US" sz="2800" b="0" dirty="0">
                <a:solidFill>
                  <a:schemeClr val="tx1"/>
                </a:solidFill>
                <a:latin typeface="+mn-lt"/>
              </a:rPr>
              <a:t>EVALUATING SOURCES</a:t>
            </a:r>
          </a:p>
        </p:txBody>
      </p:sp>
    </p:spTree>
    <p:extLst>
      <p:ext uri="{BB962C8B-B14F-4D97-AF65-F5344CB8AC3E}">
        <p14:creationId xmlns:p14="http://schemas.microsoft.com/office/powerpoint/2010/main" val="3204620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9"/>
          <p:cNvSpPr txBox="1">
            <a:spLocks noGrp="1"/>
          </p:cNvSpPr>
          <p:nvPr>
            <p:ph type="title"/>
          </p:nvPr>
        </p:nvSpPr>
        <p:spPr>
          <a:xfrm>
            <a:off x="549303" y="524087"/>
            <a:ext cx="7620000" cy="1028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24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RADAR FRAMEWORK FOR EVALUATING INFORMATION</a:t>
            </a:r>
            <a:br>
              <a:rPr lang="en-US" sz="24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12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000" b="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 tooltip="web link"/>
              </a:rPr>
              <a:t>https://libguides.lmu.edu/aboutRADAR</a:t>
            </a:r>
            <a:endParaRPr sz="2400" b="0" dirty="0"/>
          </a:p>
        </p:txBody>
      </p:sp>
      <p:sp>
        <p:nvSpPr>
          <p:cNvPr id="230" name="Google Shape;230;p39"/>
          <p:cNvSpPr txBox="1">
            <a:spLocks noGrp="1"/>
          </p:cNvSpPr>
          <p:nvPr>
            <p:ph type="body" idx="1"/>
          </p:nvPr>
        </p:nvSpPr>
        <p:spPr>
          <a:xfrm>
            <a:off x="549302" y="1624462"/>
            <a:ext cx="7620001" cy="3211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-182880">
              <a:buNone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do you know if a source is appropriate for your assignment? How can you determine the quality of a source?</a:t>
            </a:r>
          </a:p>
          <a:p>
            <a:pPr marL="0" indent="-182880">
              <a:buNone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-182880">
              <a:spcBef>
                <a:spcPts val="0"/>
              </a:spcBef>
              <a:buNone/>
            </a:pPr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ationale</a:t>
            </a:r>
          </a:p>
          <a:p>
            <a:pPr marL="0" indent="-182880">
              <a:spcBef>
                <a:spcPts val="0"/>
              </a:spcBef>
              <a:buNone/>
            </a:pPr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uthority</a:t>
            </a:r>
          </a:p>
          <a:p>
            <a:pPr marL="0" indent="-182880">
              <a:spcBef>
                <a:spcPts val="0"/>
              </a:spcBef>
              <a:buNone/>
            </a:pPr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ate</a:t>
            </a:r>
          </a:p>
          <a:p>
            <a:pPr marL="0" indent="-182880">
              <a:spcBef>
                <a:spcPts val="0"/>
              </a:spcBef>
              <a:buNone/>
            </a:pPr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ccuracy</a:t>
            </a:r>
          </a:p>
          <a:p>
            <a:pPr marL="0" indent="-182880">
              <a:spcBef>
                <a:spcPts val="0"/>
              </a:spcBef>
              <a:buNone/>
            </a:pPr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elevance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880" lvl="0" indent="-49528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endParaRPr sz="18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875" y="1817475"/>
            <a:ext cx="8520600" cy="841800"/>
          </a:xfrm>
        </p:spPr>
        <p:txBody>
          <a:bodyPr/>
          <a:lstStyle/>
          <a:p>
            <a:r>
              <a:rPr lang="en-US" sz="3200" b="0" dirty="0">
                <a:solidFill>
                  <a:schemeClr val="tx1"/>
                </a:solidFill>
                <a:latin typeface="+mn-lt"/>
              </a:rPr>
              <a:t>CITING SOURCES</a:t>
            </a:r>
          </a:p>
        </p:txBody>
      </p:sp>
    </p:spTree>
    <p:extLst>
      <p:ext uri="{BB962C8B-B14F-4D97-AF65-F5344CB8AC3E}">
        <p14:creationId xmlns:p14="http://schemas.microsoft.com/office/powerpoint/2010/main" val="3239557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8"/>
          <p:cNvSpPr txBox="1">
            <a:spLocks noGrp="1"/>
          </p:cNvSpPr>
          <p:nvPr>
            <p:ph type="title"/>
          </p:nvPr>
        </p:nvSpPr>
        <p:spPr>
          <a:xfrm>
            <a:off x="381000" y="422765"/>
            <a:ext cx="8305800" cy="409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" sz="20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ACADEMIC INTEGRITY </a:t>
            </a:r>
            <a:endParaRPr sz="2000" b="0" dirty="0">
              <a:solidFill>
                <a:schemeClr val="dk1"/>
              </a:solidFill>
            </a:endParaRPr>
          </a:p>
        </p:txBody>
      </p:sp>
      <p:sp>
        <p:nvSpPr>
          <p:cNvPr id="229" name="Google Shape;229;p38"/>
          <p:cNvSpPr txBox="1">
            <a:spLocks noGrp="1"/>
          </p:cNvSpPr>
          <p:nvPr>
            <p:ph type="body" idx="1"/>
          </p:nvPr>
        </p:nvSpPr>
        <p:spPr>
          <a:xfrm>
            <a:off x="381000" y="969301"/>
            <a:ext cx="7974932" cy="4049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" sz="16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Academic integrity: </a:t>
            </a:r>
            <a:r>
              <a:rPr lang="en" sz="16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 </a:t>
            </a:r>
            <a:r>
              <a:rPr lang="en" sz="1600" i="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commitment to </a:t>
            </a:r>
            <a:r>
              <a:rPr lang="en" sz="16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honest and ethical academic work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880" lvl="0" indent="-914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endParaRPr sz="16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" sz="16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Attribution: </a:t>
            </a:r>
            <a:r>
              <a:rPr lang="en" sz="16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Giving credit for the work and ideas of others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880" lvl="0" indent="-914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endParaRPr sz="16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" sz="16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Plagiarism: </a:t>
            </a:r>
            <a:r>
              <a:rPr lang="en" sz="1600" i="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Representing the work and ideas of others as your own, without proper attribution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880" lvl="0" indent="-914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endParaRPr sz="16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" sz="16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Self-plagiarism: </a:t>
            </a:r>
            <a:r>
              <a:rPr lang="en" sz="1600" i="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Representing your own previous work as new work, without informing the reader</a:t>
            </a: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 lang="en-US" sz="16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 sz="16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 APA-formatted journal article reference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227013" lvl="0" indent="-22701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Gordon, B.M. (2012). “Give a </a:t>
            </a:r>
            <a:r>
              <a:rPr lang="en-U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brotha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break!”: The experiences and dilemmas of middle-class African American male students in white suburban schools. </a:t>
            </a:r>
            <a:r>
              <a:rPr lang="en-U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Teachers College Record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114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(5), 1–26. 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 tooltip="web link"/>
              </a:rPr>
              <a:t>https://doi.org/10.1177/016146811211400502-3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Tx/>
              <a:buNone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[include link </a:t>
            </a:r>
            <a:r>
              <a:rPr lang="en-US" sz="16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the library’s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 citation guide]</a:t>
            </a:r>
            <a:endParaRPr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30352" lvl="1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ts val="1800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30352" lvl="1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None/>
            </a:pPr>
            <a:endParaRPr sz="8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47"/>
          <p:cNvSpPr txBox="1">
            <a:spLocks noGrp="1"/>
          </p:cNvSpPr>
          <p:nvPr>
            <p:ph type="title"/>
          </p:nvPr>
        </p:nvSpPr>
        <p:spPr>
          <a:xfrm>
            <a:off x="1730593" y="698461"/>
            <a:ext cx="5452200" cy="514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US" sz="2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FEEDBACK SURVEY</a:t>
            </a:r>
            <a:endParaRPr dirty="0"/>
          </a:p>
        </p:txBody>
      </p:sp>
      <p:sp>
        <p:nvSpPr>
          <p:cNvPr id="339" name="Google Shape;339;p47"/>
          <p:cNvSpPr txBox="1">
            <a:spLocks noGrp="1"/>
          </p:cNvSpPr>
          <p:nvPr>
            <p:ph type="body" idx="1"/>
          </p:nvPr>
        </p:nvSpPr>
        <p:spPr>
          <a:xfrm>
            <a:off x="964019" y="1614749"/>
            <a:ext cx="6755218" cy="1964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t" anchorCtr="0">
            <a:normAutofit/>
          </a:bodyPr>
          <a:lstStyle/>
          <a:p>
            <a:pPr marL="102870" indent="0" algn="ctr">
              <a:buNone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[link to desired form]</a:t>
            </a:r>
          </a:p>
          <a:p>
            <a:pPr marL="102870" indent="0" algn="ctr">
              <a:buNone/>
            </a:pPr>
            <a:endParaRPr 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2870" indent="0" algn="ctr">
              <a:buNone/>
            </a:pP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 You! </a:t>
            </a:r>
          </a:p>
          <a:p>
            <a:pPr marL="102870" indent="0">
              <a:buNone/>
            </a:pP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2870" indent="0" algn="ctr">
              <a:buNone/>
            </a:pP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6"/>
          <p:cNvSpPr txBox="1">
            <a:spLocks noGrp="1"/>
          </p:cNvSpPr>
          <p:nvPr>
            <p:ph type="title"/>
          </p:nvPr>
        </p:nvSpPr>
        <p:spPr>
          <a:xfrm>
            <a:off x="507475" y="436821"/>
            <a:ext cx="7773900" cy="50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" sz="24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OUTCOMES</a:t>
            </a:r>
            <a:endParaRPr sz="24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6"/>
          <p:cNvSpPr txBox="1">
            <a:spLocks noGrp="1"/>
          </p:cNvSpPr>
          <p:nvPr>
            <p:ph type="body" idx="1"/>
          </p:nvPr>
        </p:nvSpPr>
        <p:spPr>
          <a:xfrm>
            <a:off x="444925" y="1024453"/>
            <a:ext cx="7912266" cy="3823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9538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ts val="1920"/>
              <a:buNone/>
            </a:pPr>
            <a:r>
              <a:rPr lang="en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You will be able to: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ts val="2400"/>
              <a:buFont typeface="Calibri"/>
              <a:buChar char="•"/>
            </a:pPr>
            <a:r>
              <a:rPr lang="en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Develop a research question or topic</a:t>
            </a:r>
          </a:p>
          <a:p>
            <a:pPr indent="-381000">
              <a:lnSpc>
                <a:spcPct val="150000"/>
              </a:lnSpc>
              <a:spcBef>
                <a:spcPts val="0"/>
              </a:spcBef>
              <a:buClr>
                <a:schemeClr val="accent2">
                  <a:lumMod val="75000"/>
                </a:schemeClr>
              </a:buClr>
              <a:buSzPts val="2400"/>
              <a:buFont typeface="Calibri"/>
              <a:buChar char="•"/>
            </a:pP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Find scholarly journal articles in an interdisciplinary database</a:t>
            </a:r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ts val="2400"/>
              <a:buFont typeface="Calibri"/>
              <a:buChar char="•"/>
            </a:pPr>
            <a:r>
              <a:rPr lang="en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Locate examples of testimonios the library collection</a:t>
            </a:r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ts val="2400"/>
              <a:buFont typeface="Calibri"/>
              <a:buChar char="•"/>
            </a:pPr>
            <a:r>
              <a:rPr lang="en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Distinguish between types of information resources for research in education</a:t>
            </a:r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ts val="2400"/>
              <a:buFont typeface="Calibri"/>
              <a:buChar char="•"/>
            </a:pPr>
            <a:r>
              <a:rPr lang="en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Integrate library research into a course writing assignment</a:t>
            </a:r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ts val="2400"/>
              <a:buFont typeface="Calibri"/>
              <a:buChar char="•"/>
            </a:pP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Cite</a:t>
            </a:r>
            <a:r>
              <a:rPr lang="en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sources in APA style</a:t>
            </a:r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ts val="2400"/>
              <a:buFont typeface="Calibri"/>
              <a:buChar char="•"/>
            </a:pPr>
            <a:r>
              <a:rPr lang="en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Evaluate sources for relevance and appropriateness for an assignment</a:t>
            </a:r>
            <a:endParaRPr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109728" lvl="0" indent="0" algn="l" rtl="0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600"/>
              <a:buFont typeface="Noto Sans Symbols"/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7"/>
          <p:cNvSpPr txBox="1">
            <a:spLocks noGrp="1"/>
          </p:cNvSpPr>
          <p:nvPr>
            <p:ph type="title"/>
          </p:nvPr>
        </p:nvSpPr>
        <p:spPr>
          <a:xfrm>
            <a:off x="564624" y="233478"/>
            <a:ext cx="37338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" sz="24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LIBRARY BASIC</a:t>
            </a:r>
            <a:r>
              <a:rPr lang="en" sz="23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endParaRPr sz="2300" b="0" dirty="0"/>
          </a:p>
        </p:txBody>
      </p:sp>
      <p:sp>
        <p:nvSpPr>
          <p:cNvPr id="157" name="Google Shape;157;p27"/>
          <p:cNvSpPr txBox="1">
            <a:spLocks noGrp="1"/>
          </p:cNvSpPr>
          <p:nvPr>
            <p:ph type="body" idx="1"/>
          </p:nvPr>
        </p:nvSpPr>
        <p:spPr>
          <a:xfrm>
            <a:off x="564624" y="756445"/>
            <a:ext cx="7850506" cy="41535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ts val="1800"/>
              <a:buChar char="•"/>
            </a:pPr>
            <a:r>
              <a:rPr lang="en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Library website</a:t>
            </a: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[link to library home page]</a:t>
            </a:r>
          </a:p>
          <a:p>
            <a:pPr marL="28575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ts val="1800"/>
              <a:buChar char="•"/>
            </a:pPr>
            <a:r>
              <a:rPr lang="en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ID </a:t>
            </a: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library card</a:t>
            </a:r>
          </a:p>
          <a:p>
            <a:pPr marL="285750" lvl="0" indent="-285750">
              <a:lnSpc>
                <a:spcPct val="200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  <a:buSzPts val="1800"/>
            </a:pPr>
            <a:r>
              <a:rPr lang="en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Discovery search </a:t>
            </a: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[link to library’s discovery search]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ts val="1800"/>
              <a:buChar char="•"/>
            </a:pPr>
            <a:r>
              <a:rPr lang="en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Library databases in education and related disciplines</a:t>
            </a: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[link to relevant LibGuides]</a:t>
            </a:r>
            <a:endParaRPr sz="1800" u="sng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ts val="1800"/>
              <a:buChar char="•"/>
            </a:pPr>
            <a:r>
              <a:rPr lang="en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Research help: </a:t>
            </a: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[options for getting help with library research]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ts val="1800"/>
              <a:buChar char="•"/>
            </a:pPr>
            <a:r>
              <a:rPr lang="en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Interlibrary loan and CSU+: </a:t>
            </a: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Get articles or books not available at [institution]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87225"/>
            <a:ext cx="8666940" cy="841800"/>
          </a:xfrm>
        </p:spPr>
        <p:txBody>
          <a:bodyPr/>
          <a:lstStyle/>
          <a:p>
            <a:r>
              <a:rPr lang="en-US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DEVELOPING A RESEARCH QUESTION OR TOPIC</a:t>
            </a:r>
          </a:p>
        </p:txBody>
      </p:sp>
    </p:spTree>
    <p:extLst>
      <p:ext uri="{BB962C8B-B14F-4D97-AF65-F5344CB8AC3E}">
        <p14:creationId xmlns:p14="http://schemas.microsoft.com/office/powerpoint/2010/main" val="4188066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2"/>
          <p:cNvSpPr txBox="1">
            <a:spLocks noGrp="1"/>
          </p:cNvSpPr>
          <p:nvPr>
            <p:ph type="title"/>
          </p:nvPr>
        </p:nvSpPr>
        <p:spPr>
          <a:xfrm>
            <a:off x="409042" y="243954"/>
            <a:ext cx="7843200" cy="441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000" b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ARTICULATING A RESEARCH QUESTION OR TOPIC</a:t>
            </a:r>
            <a:endParaRPr sz="2000" b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2"/>
          <p:cNvSpPr txBox="1">
            <a:spLocks noGrp="1"/>
          </p:cNvSpPr>
          <p:nvPr>
            <p:ph type="body" idx="1"/>
          </p:nvPr>
        </p:nvSpPr>
        <p:spPr>
          <a:xfrm>
            <a:off x="409042" y="828035"/>
            <a:ext cx="8226958" cy="41503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95000"/>
              </a:lnSpc>
              <a:spcBef>
                <a:spcPts val="20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ts val="1800"/>
              <a:buFont typeface="Noto Sans Symbols"/>
              <a:buChar char="⮚"/>
            </a:pP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Select a question or topic that offers opportunities for exploration and critical thinking rather than one that results in a ‘yes’ or ‘no’ or solely descriptive answer.</a:t>
            </a:r>
            <a:endParaRPr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5000"/>
              </a:lnSpc>
              <a:spcBef>
                <a:spcPts val="200"/>
              </a:spcBef>
              <a:spcAft>
                <a:spcPts val="0"/>
              </a:spcAft>
              <a:buSzPts val="1440"/>
              <a:buNone/>
            </a:pPr>
            <a:endParaRPr i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SzPts val="1800"/>
              <a:buNone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Single-answer question</a:t>
            </a:r>
            <a:endParaRPr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>
              <a:spcBef>
                <a:spcPts val="0"/>
              </a:spcBef>
              <a:buClr>
                <a:schemeClr val="accent4">
                  <a:lumMod val="75000"/>
                </a:schemeClr>
              </a:buClr>
              <a:buSzPct val="100000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Q: How many public school elementary teachers have ESL/bilingual education as their main teaching assignment?</a:t>
            </a:r>
          </a:p>
          <a:p>
            <a:pPr marL="342900">
              <a:spcBef>
                <a:spcPts val="0"/>
              </a:spcBef>
              <a:buClr>
                <a:schemeClr val="accent4">
                  <a:lumMod val="75000"/>
                </a:schemeClr>
              </a:buClr>
              <a:buSzPct val="100000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A: 46,000 (Source: </a:t>
            </a:r>
            <a:r>
              <a:rPr lang="en-US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Digest of Education Statistics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endParaRPr sz="2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>
              <a:lnSpc>
                <a:spcPct val="100000"/>
              </a:lnSpc>
              <a:spcBef>
                <a:spcPts val="200"/>
              </a:spcBef>
              <a:buSzPts val="1800"/>
              <a:buNone/>
            </a:pP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Exploration question</a:t>
            </a:r>
            <a:endParaRPr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Clr>
                <a:schemeClr val="accent4">
                  <a:lumMod val="75000"/>
                </a:schemeClr>
              </a:buClr>
              <a:buSzPct val="100000"/>
            </a:pPr>
            <a:r>
              <a:rPr lang="en-US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How</a:t>
            </a:r>
            <a:r>
              <a:rPr lang="en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are teachers prepared to teach English language learners in elementary schools?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440"/>
              <a:buNone/>
            </a:pPr>
            <a:endParaRPr sz="1600" b="1" i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40"/>
              <a:buNone/>
            </a:pPr>
            <a:endParaRPr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SzPts val="1440"/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3"/>
          <p:cNvSpPr txBox="1">
            <a:spLocks noGrp="1"/>
          </p:cNvSpPr>
          <p:nvPr>
            <p:ph type="title"/>
          </p:nvPr>
        </p:nvSpPr>
        <p:spPr>
          <a:xfrm>
            <a:off x="450620" y="497994"/>
            <a:ext cx="7843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000" b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ARTICULATING A RESEARCH QUESTION OR TOPIC, cont.</a:t>
            </a:r>
            <a:endParaRPr sz="2000" b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33"/>
          <p:cNvSpPr txBox="1">
            <a:spLocks noGrp="1"/>
          </p:cNvSpPr>
          <p:nvPr>
            <p:ph type="body" idx="1"/>
          </p:nvPr>
        </p:nvSpPr>
        <p:spPr>
          <a:xfrm>
            <a:off x="548639" y="1010653"/>
            <a:ext cx="7843200" cy="3804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</a:pPr>
            <a:endParaRPr lang="en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a research question/topic too broad or narrow? Can you find enough information? Are there just too many search results to sort through?</a:t>
            </a:r>
            <a:endParaRPr sz="1800" dirty="0"/>
          </a:p>
          <a:p>
            <a:pPr marL="458788" lvl="0" indent="-171448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45D7E"/>
              </a:buClr>
              <a:buSzPts val="1800"/>
              <a:buNone/>
            </a:pPr>
            <a:endParaRPr lang="en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45D7E"/>
              </a:buClr>
              <a:buSzPts val="1800"/>
              <a:buNone/>
            </a:pPr>
            <a:r>
              <a:rPr lang="en" sz="1800" b="1" dirty="0">
                <a:solidFill>
                  <a:srgbClr val="345D7E"/>
                </a:solidFill>
                <a:latin typeface="Calibri"/>
                <a:ea typeface="Calibri"/>
                <a:cs typeface="Calibri"/>
                <a:sym typeface="Calibri"/>
              </a:rPr>
              <a:t>How would </a:t>
            </a:r>
            <a:r>
              <a:rPr lang="en" sz="1800" b="1">
                <a:solidFill>
                  <a:srgbClr val="345D7E"/>
                </a:solidFill>
                <a:latin typeface="Calibri"/>
                <a:ea typeface="Calibri"/>
                <a:cs typeface="Calibri"/>
                <a:sym typeface="Calibri"/>
              </a:rPr>
              <a:t>you characterize </a:t>
            </a:r>
            <a:r>
              <a:rPr lang="en" sz="1800" b="1" dirty="0">
                <a:solidFill>
                  <a:srgbClr val="345D7E"/>
                </a:solidFill>
                <a:latin typeface="Calibri"/>
                <a:ea typeface="Calibri"/>
                <a:cs typeface="Calibri"/>
                <a:sym typeface="Calibri"/>
              </a:rPr>
              <a:t>each topic below?</a:t>
            </a:r>
            <a:r>
              <a:rPr lang="en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8788" lvl="0" indent="-171448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45D7E"/>
              </a:buClr>
              <a:buSzPts val="1800"/>
              <a:buNone/>
            </a:pPr>
            <a:endParaRPr lang="en"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01688" lvl="0" indent="-3429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UcPeriod"/>
            </a:pPr>
            <a:r>
              <a:rPr lang="en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Parental involvement</a:t>
            </a:r>
          </a:p>
          <a:p>
            <a:pPr marL="801688" lvl="0" indent="-3429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UcPeriod"/>
            </a:pPr>
            <a:endParaRPr sz="1800" dirty="0"/>
          </a:p>
          <a:p>
            <a:pPr marL="801688" lvl="0" indent="-3429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UcPeriod"/>
            </a:pPr>
            <a:r>
              <a:rPr lang="en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Parental involvement and student achievement in high school math</a:t>
            </a:r>
          </a:p>
          <a:p>
            <a:pPr marL="801688" lvl="0" indent="-3429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UcPeriod"/>
            </a:pPr>
            <a:endParaRPr sz="1800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01688" lvl="0" indent="-3429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UcPeriod"/>
            </a:pPr>
            <a:r>
              <a:rPr lang="en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Impacts of parental involvement and parental educational attainment on the math achievement of high school students in Los Angeles county</a:t>
            </a:r>
            <a:endParaRPr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SzPts val="1440"/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FINDING SOURCES</a:t>
            </a:r>
            <a:endParaRPr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AC877-0D1E-9DCE-4B6E-98EA628B9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457" y="460744"/>
            <a:ext cx="7705675" cy="494769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 OF TYPES OF SOURCES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56FB6F-78A4-4CF2-46ED-BC3D81CAB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2457" y="1289566"/>
            <a:ext cx="3333175" cy="3336621"/>
          </a:xfrm>
        </p:spPr>
        <p:txBody>
          <a:bodyPr/>
          <a:lstStyle/>
          <a:p>
            <a:pPr marL="139700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BOOKS AND SCHOLARLY ARTICLES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OneSearch (books and articles)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Academic Search Complete (articles)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 databases: for example, Education Full-Text, ERIC (articles)</a:t>
            </a:r>
          </a:p>
          <a:p>
            <a:pPr marL="127000" indent="0">
              <a:buClr>
                <a:schemeClr val="accent4">
                  <a:lumMod val="75000"/>
                </a:schemeClr>
              </a:buClr>
              <a:buNone/>
            </a:pPr>
            <a:r>
              <a:rPr lang="en-US" sz="1400" dirty="0">
                <a:solidFill>
                  <a:schemeClr val="tx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STREAMING MEDIA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Kanopy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Alexander Street Video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Films on Demand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672F6D-012B-55D5-0A84-8945018F5317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355294" y="1289566"/>
            <a:ext cx="3711273" cy="3795293"/>
          </a:xfrm>
        </p:spPr>
        <p:txBody>
          <a:bodyPr/>
          <a:lstStyle/>
          <a:p>
            <a:pPr marL="60325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</a:t>
            </a:r>
          </a:p>
          <a:p>
            <a:pPr indent="-412750">
              <a:lnSpc>
                <a:spcPct val="100000"/>
              </a:lnSpc>
              <a:spcBef>
                <a:spcPts val="324"/>
              </a:spcBef>
              <a:buClr>
                <a:schemeClr val="accent4">
                  <a:lumMod val="75000"/>
                </a:schemeClr>
              </a:buClr>
              <a:buSzPct val="100000"/>
              <a:buFont typeface="Calibri"/>
              <a:buChar char="•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Credo Reference</a:t>
            </a:r>
          </a:p>
          <a:p>
            <a:pPr indent="-412750">
              <a:lnSpc>
                <a:spcPct val="100000"/>
              </a:lnSpc>
              <a:spcBef>
                <a:spcPts val="324"/>
              </a:spcBef>
              <a:buClr>
                <a:schemeClr val="accent4">
                  <a:lumMod val="75000"/>
                </a:schemeClr>
              </a:buClr>
              <a:buSzPct val="100000"/>
              <a:buFont typeface="Calibri"/>
              <a:buChar char="•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Gale Virtual Reference Library</a:t>
            </a:r>
          </a:p>
          <a:p>
            <a:pPr indent="-412750">
              <a:lnSpc>
                <a:spcPct val="100000"/>
              </a:lnSpc>
              <a:spcBef>
                <a:spcPts val="324"/>
              </a:spcBef>
              <a:buClr>
                <a:schemeClr val="accent4">
                  <a:lumMod val="75000"/>
                </a:schemeClr>
              </a:buClr>
              <a:buSzPct val="100000"/>
              <a:buFont typeface="Calibri"/>
              <a:buChar char="•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Oxford Bibliographies Online – Education</a:t>
            </a:r>
          </a:p>
          <a:p>
            <a:pPr marL="4445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44450" indent="0">
              <a:lnSpc>
                <a:spcPct val="150000"/>
              </a:lnSpc>
              <a:spcBef>
                <a:spcPts val="324"/>
              </a:spcBef>
              <a:buClr>
                <a:schemeClr val="dk1"/>
              </a:buClr>
              <a:buSzPct val="100000"/>
              <a:buNone/>
            </a:pPr>
            <a:r>
              <a:rPr lang="en-US" sz="1400" dirty="0">
                <a:solidFill>
                  <a:schemeClr val="tx2">
                    <a:lumMod val="25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NEWS AND CURRENT ISSUES</a:t>
            </a:r>
          </a:p>
          <a:p>
            <a:pPr indent="-412750">
              <a:lnSpc>
                <a:spcPct val="100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  <a:buSzPct val="100000"/>
              <a:buFont typeface="Calibri"/>
              <a:buChar char="•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Chronicle of Higher Education</a:t>
            </a:r>
          </a:p>
          <a:p>
            <a:pPr indent="-412750">
              <a:lnSpc>
                <a:spcPct val="100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  <a:buSzPct val="100000"/>
              <a:buFont typeface="Calibri"/>
              <a:buChar char="•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CQ Researcher</a:t>
            </a:r>
          </a:p>
          <a:p>
            <a:pPr indent="-412750">
              <a:lnSpc>
                <a:spcPct val="100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  <a:buSzPct val="100000"/>
              <a:buFont typeface="Calibri"/>
              <a:buChar char="•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OneSearch</a:t>
            </a:r>
          </a:p>
          <a:p>
            <a:pPr marL="457200" lvl="0" indent="-412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ct val="100000"/>
              <a:buFont typeface="Calibri"/>
              <a:buChar char="•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Education Week</a:t>
            </a:r>
          </a:p>
          <a:p>
            <a:pPr marL="457200" lvl="0" indent="-412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ct val="100000"/>
              <a:buFont typeface="Calibri"/>
              <a:buChar char="•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Los Angeles Times</a:t>
            </a:r>
          </a:p>
          <a:p>
            <a:pPr marL="457200" lvl="0" indent="-412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Pct val="100000"/>
              <a:buFont typeface="Calibri"/>
              <a:buChar char="•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Washington Post</a:t>
            </a:r>
          </a:p>
          <a:p>
            <a:pPr indent="-412750">
              <a:lnSpc>
                <a:spcPct val="100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  <a:buSzPct val="100000"/>
              <a:buFont typeface="Calibri"/>
              <a:buChar char="•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New York Times</a:t>
            </a:r>
          </a:p>
          <a:p>
            <a:pPr indent="-412750">
              <a:lnSpc>
                <a:spcPct val="100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  <a:buSzPct val="100000"/>
              <a:buFont typeface="Calibri"/>
              <a:buChar char="•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Opposing Viewpoints</a:t>
            </a:r>
          </a:p>
        </p:txBody>
      </p:sp>
    </p:spTree>
    <p:extLst>
      <p:ext uri="{BB962C8B-B14F-4D97-AF65-F5344CB8AC3E}">
        <p14:creationId xmlns:p14="http://schemas.microsoft.com/office/powerpoint/2010/main" val="3145155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4"/>
          <p:cNvSpPr txBox="1">
            <a:spLocks noGrp="1"/>
          </p:cNvSpPr>
          <p:nvPr>
            <p:ph type="title"/>
          </p:nvPr>
        </p:nvSpPr>
        <p:spPr>
          <a:xfrm>
            <a:off x="219551" y="1516912"/>
            <a:ext cx="8123463" cy="1617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DATABASE SEARCHING</a:t>
            </a:r>
            <a:br>
              <a:rPr lang="en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" sz="2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[demonstrate how to search the library’s discovery database]</a:t>
            </a:r>
            <a:endParaRPr sz="20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12018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1525</TotalTime>
  <Words>768</Words>
  <Application>Microsoft Office PowerPoint</Application>
  <PresentationFormat>On-screen Show (16:9)</PresentationFormat>
  <Paragraphs>113</Paragraphs>
  <Slides>17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Schoolbook</vt:lpstr>
      <vt:lpstr>Noto Sans Symbols</vt:lpstr>
      <vt:lpstr>Verdana</vt:lpstr>
      <vt:lpstr>View</vt:lpstr>
      <vt:lpstr>Slides template Information literacy and testimonio writing library instruction session By Kimberly Y. Franklin Education Librarian California State University, Los Angeles, University Library  CC Attribution-NonCommercial License CC-BY-NC fall 2023</vt:lpstr>
      <vt:lpstr>OUTCOMES</vt:lpstr>
      <vt:lpstr>LIBRARY BASICS</vt:lpstr>
      <vt:lpstr>DEVELOPING A RESEARCH QUESTION OR TOPIC</vt:lpstr>
      <vt:lpstr>ARTICULATING A RESEARCH QUESTION OR TOPIC</vt:lpstr>
      <vt:lpstr>ARTICULATING A RESEARCH QUESTION OR TOPIC, cont.</vt:lpstr>
      <vt:lpstr>FINDING SOURCES</vt:lpstr>
      <vt:lpstr>EXAMPLES OF TYPES OF SOURCES</vt:lpstr>
      <vt:lpstr>DATABASE SEARCHING  [demonstrate how to search the library’s discovery database]</vt:lpstr>
      <vt:lpstr>SEARCHING FOR SCHOLARLY/PEER-REVIEWED ARTICLES</vt:lpstr>
      <vt:lpstr>FINDING TESTIMONIOS IN THE LIBRARY</vt:lpstr>
      <vt:lpstr>EXAMPLES OF PUBLISHED TESTIMONIOS </vt:lpstr>
      <vt:lpstr>EVALUATING SOURCES</vt:lpstr>
      <vt:lpstr>RADAR FRAMEWORK FOR EVALUATING INFORMATION  https://libguides.lmu.edu/aboutRADAR</vt:lpstr>
      <vt:lpstr>CITING SOURCES</vt:lpstr>
      <vt:lpstr>ACADEMIC INTEGRITY </vt:lpstr>
      <vt:lpstr>STUDENT FEEDBACK SURVEY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LIBRARY RESEARCH INSTRUCTION CCOE 1010</dc:title>
  <dc:creator>Franklin, Kimberly Y</dc:creator>
  <cp:lastModifiedBy>Franklin, Kimberly Y</cp:lastModifiedBy>
  <cp:revision>327</cp:revision>
  <dcterms:modified xsi:type="dcterms:W3CDTF">2023-11-30T19:36:51Z</dcterms:modified>
  <cp:contentStatus/>
</cp:coreProperties>
</file>