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60" r:id="rId4"/>
    <p:sldId id="263"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26" d="100"/>
          <a:sy n="126" d="100"/>
        </p:scale>
        <p:origin x="26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7CC41-1945-42F4-98D1-DEE6BF84A198}" type="datetimeFigureOut">
              <a:rPr lang="en-US" smtClean="0"/>
              <a:t>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EBCB0-AF12-4F61-9257-3265DE2970E2}" type="slidenum">
              <a:rPr lang="en-US" smtClean="0"/>
              <a:t>‹#›</a:t>
            </a:fld>
            <a:endParaRPr lang="en-US"/>
          </a:p>
        </p:txBody>
      </p:sp>
    </p:spTree>
    <p:extLst>
      <p:ext uri="{BB962C8B-B14F-4D97-AF65-F5344CB8AC3E}">
        <p14:creationId xmlns:p14="http://schemas.microsoft.com/office/powerpoint/2010/main" val="257593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05390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2400" b="0" i="0" u="none" strike="noStrike" cap="none">
              <a:solidFill>
                <a:schemeClr val="dk1"/>
              </a:solidFill>
              <a:latin typeface="Calibri"/>
              <a:ea typeface="Calibri"/>
              <a:cs typeface="Calibri"/>
              <a:sym typeface="Calibri"/>
            </a:endParaRPr>
          </a:p>
        </p:txBody>
      </p:sp>
      <p:sp>
        <p:nvSpPr>
          <p:cNvPr id="249" name="Google Shape;24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681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2400" b="0" i="0" u="none" strike="noStrike" cap="none">
              <a:solidFill>
                <a:schemeClr val="dk1"/>
              </a:solidFill>
              <a:latin typeface="Calibri"/>
              <a:ea typeface="Calibri"/>
              <a:cs typeface="Calibri"/>
              <a:sym typeface="Calibri"/>
            </a:endParaRPr>
          </a:p>
        </p:txBody>
      </p:sp>
      <p:sp>
        <p:nvSpPr>
          <p:cNvPr id="249" name="Google Shape;24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320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2400" b="0" i="0" u="none" strike="noStrike" cap="none">
              <a:solidFill>
                <a:schemeClr val="dk1"/>
              </a:solidFill>
              <a:latin typeface="Calibri"/>
              <a:ea typeface="Calibri"/>
              <a:cs typeface="Calibri"/>
              <a:sym typeface="Calibri"/>
            </a:endParaRPr>
          </a:p>
        </p:txBody>
      </p:sp>
      <p:sp>
        <p:nvSpPr>
          <p:cNvPr id="249" name="Google Shape;24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706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04" name="Google Shape;304;p18: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840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0A50-8668-4624-A5AB-DFEEA479A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158FDE-D85C-494D-A11F-A83B7F563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D6AE86-1B01-4708-B43B-C02A002A735E}"/>
              </a:ext>
            </a:extLst>
          </p:cNvPr>
          <p:cNvSpPr>
            <a:spLocks noGrp="1"/>
          </p:cNvSpPr>
          <p:nvPr>
            <p:ph type="dt" sz="half" idx="10"/>
          </p:nvPr>
        </p:nvSpPr>
        <p:spPr/>
        <p:txBody>
          <a:bodyPr/>
          <a:lstStyle/>
          <a:p>
            <a:fld id="{556665D4-CE4B-4EEA-9FA2-1B922BFBD5CC}" type="datetimeFigureOut">
              <a:rPr lang="en-US" smtClean="0"/>
              <a:t>2/14/2020</a:t>
            </a:fld>
            <a:endParaRPr lang="en-US"/>
          </a:p>
        </p:txBody>
      </p:sp>
      <p:sp>
        <p:nvSpPr>
          <p:cNvPr id="5" name="Footer Placeholder 4">
            <a:extLst>
              <a:ext uri="{FF2B5EF4-FFF2-40B4-BE49-F238E27FC236}">
                <a16:creationId xmlns:a16="http://schemas.microsoft.com/office/drawing/2014/main" id="{44E2BFA4-EAE0-4177-A1DE-8B499CEDB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43E74-E820-47AA-A0DC-601E66B170F1}"/>
              </a:ext>
            </a:extLst>
          </p:cNvPr>
          <p:cNvSpPr>
            <a:spLocks noGrp="1"/>
          </p:cNvSpPr>
          <p:nvPr>
            <p:ph type="sldNum" sz="quarter" idx="12"/>
          </p:nvPr>
        </p:nvSpPr>
        <p:spPr/>
        <p:txBody>
          <a:bodyPr/>
          <a:lstStyle/>
          <a:p>
            <a:fld id="{5D4F8C44-5C25-4B98-9906-5738DE531211}" type="slidenum">
              <a:rPr lang="en-US" smtClean="0"/>
              <a:t>‹#›</a:t>
            </a:fld>
            <a:endParaRPr lang="en-US"/>
          </a:p>
        </p:txBody>
      </p:sp>
    </p:spTree>
    <p:extLst>
      <p:ext uri="{BB962C8B-B14F-4D97-AF65-F5344CB8AC3E}">
        <p14:creationId xmlns:p14="http://schemas.microsoft.com/office/powerpoint/2010/main" val="409226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6B6E-A559-469B-B7EF-8A32AABFA4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3DA34-3375-4893-AD3F-EA0596CC4B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A8843-8458-46BE-A36D-E0C27EC11AC0}"/>
              </a:ext>
            </a:extLst>
          </p:cNvPr>
          <p:cNvSpPr>
            <a:spLocks noGrp="1"/>
          </p:cNvSpPr>
          <p:nvPr>
            <p:ph type="dt" sz="half" idx="10"/>
          </p:nvPr>
        </p:nvSpPr>
        <p:spPr/>
        <p:txBody>
          <a:bodyPr/>
          <a:lstStyle/>
          <a:p>
            <a:fld id="{556665D4-CE4B-4EEA-9FA2-1B922BFBD5CC}" type="datetimeFigureOut">
              <a:rPr lang="en-US" smtClean="0"/>
              <a:t>2/14/2020</a:t>
            </a:fld>
            <a:endParaRPr lang="en-US"/>
          </a:p>
        </p:txBody>
      </p:sp>
      <p:sp>
        <p:nvSpPr>
          <p:cNvPr id="5" name="Footer Placeholder 4">
            <a:extLst>
              <a:ext uri="{FF2B5EF4-FFF2-40B4-BE49-F238E27FC236}">
                <a16:creationId xmlns:a16="http://schemas.microsoft.com/office/drawing/2014/main" id="{587E11F6-0FC2-4F71-A2D9-2D6A1A082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45EF0-BCFF-4D61-B804-F5462C162BD2}"/>
              </a:ext>
            </a:extLst>
          </p:cNvPr>
          <p:cNvSpPr>
            <a:spLocks noGrp="1"/>
          </p:cNvSpPr>
          <p:nvPr>
            <p:ph type="sldNum" sz="quarter" idx="12"/>
          </p:nvPr>
        </p:nvSpPr>
        <p:spPr/>
        <p:txBody>
          <a:bodyPr/>
          <a:lstStyle/>
          <a:p>
            <a:fld id="{5D4F8C44-5C25-4B98-9906-5738DE531211}" type="slidenum">
              <a:rPr lang="en-US" smtClean="0"/>
              <a:t>‹#›</a:t>
            </a:fld>
            <a:endParaRPr lang="en-US"/>
          </a:p>
        </p:txBody>
      </p:sp>
    </p:spTree>
    <p:extLst>
      <p:ext uri="{BB962C8B-B14F-4D97-AF65-F5344CB8AC3E}">
        <p14:creationId xmlns:p14="http://schemas.microsoft.com/office/powerpoint/2010/main" val="269458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3812E-4149-4254-890F-05874B73B3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20F87E-C838-4678-A72C-5D7F00BF22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B4FFF-B204-457D-916E-74BE169723C7}"/>
              </a:ext>
            </a:extLst>
          </p:cNvPr>
          <p:cNvSpPr>
            <a:spLocks noGrp="1"/>
          </p:cNvSpPr>
          <p:nvPr>
            <p:ph type="dt" sz="half" idx="10"/>
          </p:nvPr>
        </p:nvSpPr>
        <p:spPr/>
        <p:txBody>
          <a:bodyPr/>
          <a:lstStyle/>
          <a:p>
            <a:fld id="{556665D4-CE4B-4EEA-9FA2-1B922BFBD5CC}" type="datetimeFigureOut">
              <a:rPr lang="en-US" smtClean="0"/>
              <a:t>2/14/2020</a:t>
            </a:fld>
            <a:endParaRPr lang="en-US"/>
          </a:p>
        </p:txBody>
      </p:sp>
      <p:sp>
        <p:nvSpPr>
          <p:cNvPr id="5" name="Footer Placeholder 4">
            <a:extLst>
              <a:ext uri="{FF2B5EF4-FFF2-40B4-BE49-F238E27FC236}">
                <a16:creationId xmlns:a16="http://schemas.microsoft.com/office/drawing/2014/main" id="{EA468266-3330-4FEA-8956-43D97C6BC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92399-9021-425F-AE36-65F2914B5536}"/>
              </a:ext>
            </a:extLst>
          </p:cNvPr>
          <p:cNvSpPr>
            <a:spLocks noGrp="1"/>
          </p:cNvSpPr>
          <p:nvPr>
            <p:ph type="sldNum" sz="quarter" idx="12"/>
          </p:nvPr>
        </p:nvSpPr>
        <p:spPr/>
        <p:txBody>
          <a:bodyPr/>
          <a:lstStyle/>
          <a:p>
            <a:fld id="{5D4F8C44-5C25-4B98-9906-5738DE531211}" type="slidenum">
              <a:rPr lang="en-US" smtClean="0"/>
              <a:t>‹#›</a:t>
            </a:fld>
            <a:endParaRPr lang="en-US"/>
          </a:p>
        </p:txBody>
      </p:sp>
    </p:spTree>
    <p:extLst>
      <p:ext uri="{BB962C8B-B14F-4D97-AF65-F5344CB8AC3E}">
        <p14:creationId xmlns:p14="http://schemas.microsoft.com/office/powerpoint/2010/main" val="419938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8" descr="paint_transparent1.png"/>
          <p:cNvPicPr preferRelativeResize="0"/>
          <p:nvPr/>
        </p:nvPicPr>
        <p:blipFill rotWithShape="1">
          <a:blip r:embed="rId3">
            <a:alphaModFix/>
          </a:blip>
          <a:srcRect l="55210"/>
          <a:stretch/>
        </p:blipFill>
        <p:spPr>
          <a:xfrm>
            <a:off x="2" y="0"/>
            <a:ext cx="5460903" cy="6858000"/>
          </a:xfrm>
          <a:prstGeom prst="rect">
            <a:avLst/>
          </a:prstGeom>
          <a:noFill/>
          <a:ln>
            <a:noFill/>
          </a:ln>
        </p:spPr>
      </p:pic>
      <p:sp>
        <p:nvSpPr>
          <p:cNvPr id="11" name="Google Shape;11;p28"/>
          <p:cNvSpPr txBox="1">
            <a:spLocks noGrp="1"/>
          </p:cNvSpPr>
          <p:nvPr>
            <p:ph type="ctrTitle"/>
          </p:nvPr>
        </p:nvSpPr>
        <p:spPr>
          <a:xfrm>
            <a:off x="4277500" y="4382967"/>
            <a:ext cx="7000400" cy="1546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1pPr>
            <a:lvl2pPr lvl="1" algn="r">
              <a:lnSpc>
                <a:spcPct val="100000"/>
              </a:lnSpc>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2pPr>
            <a:lvl3pPr lvl="2" algn="r">
              <a:lnSpc>
                <a:spcPct val="100000"/>
              </a:lnSpc>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3pPr>
            <a:lvl4pPr lvl="3" algn="r">
              <a:lnSpc>
                <a:spcPct val="100000"/>
              </a:lnSpc>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4pPr>
            <a:lvl5pPr lvl="4" algn="r">
              <a:lnSpc>
                <a:spcPct val="100000"/>
              </a:lnSpc>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5pPr>
            <a:lvl6pPr lvl="5" algn="r">
              <a:lnSpc>
                <a:spcPct val="100000"/>
              </a:lnSpc>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6pPr>
            <a:lvl7pPr lvl="6" algn="r">
              <a:lnSpc>
                <a:spcPct val="100000"/>
              </a:lnSpc>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7pPr>
            <a:lvl8pPr lvl="7" algn="r">
              <a:lnSpc>
                <a:spcPct val="100000"/>
              </a:lnSpc>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8pPr>
            <a:lvl9pPr lvl="8" algn="r">
              <a:lnSpc>
                <a:spcPct val="100000"/>
              </a:lnSpc>
              <a:spcBef>
                <a:spcPts val="0"/>
              </a:spcBef>
              <a:spcAft>
                <a:spcPts val="0"/>
              </a:spcAft>
              <a:buClr>
                <a:srgbClr val="FFFFFF"/>
              </a:buClr>
              <a:buSzPts val="5000"/>
              <a:buFont typeface="Lato Light"/>
              <a:buNone/>
              <a:defRPr sz="6667">
                <a:solidFill>
                  <a:srgbClr val="FFFFFF"/>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67434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eneral Slide">
  <p:cSld name="General Slide">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160599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8313-1CE3-493E-BD1A-4907C97380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1CBF7-FECA-4296-9D4E-C1FCE80BA1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EDF7C-1380-4CC2-A533-818F9D826545}"/>
              </a:ext>
            </a:extLst>
          </p:cNvPr>
          <p:cNvSpPr>
            <a:spLocks noGrp="1"/>
          </p:cNvSpPr>
          <p:nvPr>
            <p:ph type="dt" sz="half" idx="10"/>
          </p:nvPr>
        </p:nvSpPr>
        <p:spPr/>
        <p:txBody>
          <a:bodyPr/>
          <a:lstStyle/>
          <a:p>
            <a:fld id="{556665D4-CE4B-4EEA-9FA2-1B922BFBD5CC}" type="datetimeFigureOut">
              <a:rPr lang="en-US" smtClean="0"/>
              <a:t>2/14/2020</a:t>
            </a:fld>
            <a:endParaRPr lang="en-US"/>
          </a:p>
        </p:txBody>
      </p:sp>
      <p:sp>
        <p:nvSpPr>
          <p:cNvPr id="5" name="Footer Placeholder 4">
            <a:extLst>
              <a:ext uri="{FF2B5EF4-FFF2-40B4-BE49-F238E27FC236}">
                <a16:creationId xmlns:a16="http://schemas.microsoft.com/office/drawing/2014/main" id="{7BAF334F-93C1-4CD7-97D6-86334A6F4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F93F8-38B4-4D83-8346-CB77E50B33FE}"/>
              </a:ext>
            </a:extLst>
          </p:cNvPr>
          <p:cNvSpPr>
            <a:spLocks noGrp="1"/>
          </p:cNvSpPr>
          <p:nvPr>
            <p:ph type="sldNum" sz="quarter" idx="12"/>
          </p:nvPr>
        </p:nvSpPr>
        <p:spPr/>
        <p:txBody>
          <a:bodyPr/>
          <a:lstStyle/>
          <a:p>
            <a:fld id="{5D4F8C44-5C25-4B98-9906-5738DE531211}" type="slidenum">
              <a:rPr lang="en-US" smtClean="0"/>
              <a:t>‹#›</a:t>
            </a:fld>
            <a:endParaRPr lang="en-US"/>
          </a:p>
        </p:txBody>
      </p:sp>
    </p:spTree>
    <p:extLst>
      <p:ext uri="{BB962C8B-B14F-4D97-AF65-F5344CB8AC3E}">
        <p14:creationId xmlns:p14="http://schemas.microsoft.com/office/powerpoint/2010/main" val="355104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C9E0-9467-477A-A72E-DFD2D6CD9B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AA1672-2032-4E2D-BFD7-0A7D827A89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781D0E-17E0-4A15-833D-2AFA4FC251F1}"/>
              </a:ext>
            </a:extLst>
          </p:cNvPr>
          <p:cNvSpPr>
            <a:spLocks noGrp="1"/>
          </p:cNvSpPr>
          <p:nvPr>
            <p:ph type="dt" sz="half" idx="10"/>
          </p:nvPr>
        </p:nvSpPr>
        <p:spPr/>
        <p:txBody>
          <a:bodyPr/>
          <a:lstStyle/>
          <a:p>
            <a:fld id="{556665D4-CE4B-4EEA-9FA2-1B922BFBD5CC}" type="datetimeFigureOut">
              <a:rPr lang="en-US" smtClean="0"/>
              <a:t>2/14/2020</a:t>
            </a:fld>
            <a:endParaRPr lang="en-US"/>
          </a:p>
        </p:txBody>
      </p:sp>
      <p:sp>
        <p:nvSpPr>
          <p:cNvPr id="5" name="Footer Placeholder 4">
            <a:extLst>
              <a:ext uri="{FF2B5EF4-FFF2-40B4-BE49-F238E27FC236}">
                <a16:creationId xmlns:a16="http://schemas.microsoft.com/office/drawing/2014/main" id="{814BCDD5-4457-4216-810C-17EE4AED7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C62F2-B39A-44C7-86A0-D1E81388F823}"/>
              </a:ext>
            </a:extLst>
          </p:cNvPr>
          <p:cNvSpPr>
            <a:spLocks noGrp="1"/>
          </p:cNvSpPr>
          <p:nvPr>
            <p:ph type="sldNum" sz="quarter" idx="12"/>
          </p:nvPr>
        </p:nvSpPr>
        <p:spPr/>
        <p:txBody>
          <a:bodyPr/>
          <a:lstStyle/>
          <a:p>
            <a:fld id="{5D4F8C44-5C25-4B98-9906-5738DE531211}" type="slidenum">
              <a:rPr lang="en-US" smtClean="0"/>
              <a:t>‹#›</a:t>
            </a:fld>
            <a:endParaRPr lang="en-US"/>
          </a:p>
        </p:txBody>
      </p:sp>
    </p:spTree>
    <p:extLst>
      <p:ext uri="{BB962C8B-B14F-4D97-AF65-F5344CB8AC3E}">
        <p14:creationId xmlns:p14="http://schemas.microsoft.com/office/powerpoint/2010/main" val="371198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1941B-E7B7-4CB7-9A84-D74B0E067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87552D-4CBF-4793-BA88-3A2493DBF8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8797F9-391B-4E22-8151-41219777A1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9EEE4F-8394-4171-A877-14CB0E67A421}"/>
              </a:ext>
            </a:extLst>
          </p:cNvPr>
          <p:cNvSpPr>
            <a:spLocks noGrp="1"/>
          </p:cNvSpPr>
          <p:nvPr>
            <p:ph type="dt" sz="half" idx="10"/>
          </p:nvPr>
        </p:nvSpPr>
        <p:spPr/>
        <p:txBody>
          <a:bodyPr/>
          <a:lstStyle/>
          <a:p>
            <a:fld id="{556665D4-CE4B-4EEA-9FA2-1B922BFBD5CC}" type="datetimeFigureOut">
              <a:rPr lang="en-US" smtClean="0"/>
              <a:t>2/14/2020</a:t>
            </a:fld>
            <a:endParaRPr lang="en-US"/>
          </a:p>
        </p:txBody>
      </p:sp>
      <p:sp>
        <p:nvSpPr>
          <p:cNvPr id="6" name="Footer Placeholder 5">
            <a:extLst>
              <a:ext uri="{FF2B5EF4-FFF2-40B4-BE49-F238E27FC236}">
                <a16:creationId xmlns:a16="http://schemas.microsoft.com/office/drawing/2014/main" id="{862E7529-3CD8-4CE4-9233-26BCA7546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43B9F-C6B3-4C8B-9429-33920FA06EB6}"/>
              </a:ext>
            </a:extLst>
          </p:cNvPr>
          <p:cNvSpPr>
            <a:spLocks noGrp="1"/>
          </p:cNvSpPr>
          <p:nvPr>
            <p:ph type="sldNum" sz="quarter" idx="12"/>
          </p:nvPr>
        </p:nvSpPr>
        <p:spPr/>
        <p:txBody>
          <a:bodyPr/>
          <a:lstStyle/>
          <a:p>
            <a:fld id="{5D4F8C44-5C25-4B98-9906-5738DE531211}" type="slidenum">
              <a:rPr lang="en-US" smtClean="0"/>
              <a:t>‹#›</a:t>
            </a:fld>
            <a:endParaRPr lang="en-US"/>
          </a:p>
        </p:txBody>
      </p:sp>
    </p:spTree>
    <p:extLst>
      <p:ext uri="{BB962C8B-B14F-4D97-AF65-F5344CB8AC3E}">
        <p14:creationId xmlns:p14="http://schemas.microsoft.com/office/powerpoint/2010/main" val="257995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5A23F-ECE2-4C19-A3B9-DFA56F8A0C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23AE10-337D-4B93-AA01-29AB73FE3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9BE269-F32C-4685-8F04-989475BF49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8CBCCF-731C-4FF2-B893-E982720A6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0D7EE1-A655-47A2-B8AD-2F782A53D3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78DE68-B9B2-4575-8DE6-D291776F57BA}"/>
              </a:ext>
            </a:extLst>
          </p:cNvPr>
          <p:cNvSpPr>
            <a:spLocks noGrp="1"/>
          </p:cNvSpPr>
          <p:nvPr>
            <p:ph type="dt" sz="half" idx="10"/>
          </p:nvPr>
        </p:nvSpPr>
        <p:spPr/>
        <p:txBody>
          <a:bodyPr/>
          <a:lstStyle/>
          <a:p>
            <a:fld id="{556665D4-CE4B-4EEA-9FA2-1B922BFBD5CC}" type="datetimeFigureOut">
              <a:rPr lang="en-US" smtClean="0"/>
              <a:t>2/14/2020</a:t>
            </a:fld>
            <a:endParaRPr lang="en-US"/>
          </a:p>
        </p:txBody>
      </p:sp>
      <p:sp>
        <p:nvSpPr>
          <p:cNvPr id="8" name="Footer Placeholder 7">
            <a:extLst>
              <a:ext uri="{FF2B5EF4-FFF2-40B4-BE49-F238E27FC236}">
                <a16:creationId xmlns:a16="http://schemas.microsoft.com/office/drawing/2014/main" id="{6E6029B1-867F-48D3-8EAB-29D5653F0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9FDF83-F3F3-412B-899D-F19CCE524D47}"/>
              </a:ext>
            </a:extLst>
          </p:cNvPr>
          <p:cNvSpPr>
            <a:spLocks noGrp="1"/>
          </p:cNvSpPr>
          <p:nvPr>
            <p:ph type="sldNum" sz="quarter" idx="12"/>
          </p:nvPr>
        </p:nvSpPr>
        <p:spPr/>
        <p:txBody>
          <a:bodyPr/>
          <a:lstStyle/>
          <a:p>
            <a:fld id="{5D4F8C44-5C25-4B98-9906-5738DE531211}" type="slidenum">
              <a:rPr lang="en-US" smtClean="0"/>
              <a:t>‹#›</a:t>
            </a:fld>
            <a:endParaRPr lang="en-US"/>
          </a:p>
        </p:txBody>
      </p:sp>
    </p:spTree>
    <p:extLst>
      <p:ext uri="{BB962C8B-B14F-4D97-AF65-F5344CB8AC3E}">
        <p14:creationId xmlns:p14="http://schemas.microsoft.com/office/powerpoint/2010/main" val="52783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9B27-F188-4ECE-A781-5372BFAC07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92A7ED-5A6A-4CDB-81B8-43469F39AE29}"/>
              </a:ext>
            </a:extLst>
          </p:cNvPr>
          <p:cNvSpPr>
            <a:spLocks noGrp="1"/>
          </p:cNvSpPr>
          <p:nvPr>
            <p:ph type="dt" sz="half" idx="10"/>
          </p:nvPr>
        </p:nvSpPr>
        <p:spPr/>
        <p:txBody>
          <a:bodyPr/>
          <a:lstStyle/>
          <a:p>
            <a:fld id="{556665D4-CE4B-4EEA-9FA2-1B922BFBD5CC}" type="datetimeFigureOut">
              <a:rPr lang="en-US" smtClean="0"/>
              <a:t>2/14/2020</a:t>
            </a:fld>
            <a:endParaRPr lang="en-US"/>
          </a:p>
        </p:txBody>
      </p:sp>
      <p:sp>
        <p:nvSpPr>
          <p:cNvPr id="4" name="Footer Placeholder 3">
            <a:extLst>
              <a:ext uri="{FF2B5EF4-FFF2-40B4-BE49-F238E27FC236}">
                <a16:creationId xmlns:a16="http://schemas.microsoft.com/office/drawing/2014/main" id="{91D35B91-18F9-4E6B-AEC3-8C7CFCFC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C7CA7B-B438-4F1F-A864-F63344F2210A}"/>
              </a:ext>
            </a:extLst>
          </p:cNvPr>
          <p:cNvSpPr>
            <a:spLocks noGrp="1"/>
          </p:cNvSpPr>
          <p:nvPr>
            <p:ph type="sldNum" sz="quarter" idx="12"/>
          </p:nvPr>
        </p:nvSpPr>
        <p:spPr/>
        <p:txBody>
          <a:bodyPr/>
          <a:lstStyle/>
          <a:p>
            <a:fld id="{5D4F8C44-5C25-4B98-9906-5738DE531211}" type="slidenum">
              <a:rPr lang="en-US" smtClean="0"/>
              <a:t>‹#›</a:t>
            </a:fld>
            <a:endParaRPr lang="en-US"/>
          </a:p>
        </p:txBody>
      </p:sp>
    </p:spTree>
    <p:extLst>
      <p:ext uri="{BB962C8B-B14F-4D97-AF65-F5344CB8AC3E}">
        <p14:creationId xmlns:p14="http://schemas.microsoft.com/office/powerpoint/2010/main" val="353900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1EA6B-B99F-47B7-9486-F82857568778}"/>
              </a:ext>
            </a:extLst>
          </p:cNvPr>
          <p:cNvSpPr>
            <a:spLocks noGrp="1"/>
          </p:cNvSpPr>
          <p:nvPr>
            <p:ph type="dt" sz="half" idx="10"/>
          </p:nvPr>
        </p:nvSpPr>
        <p:spPr/>
        <p:txBody>
          <a:bodyPr/>
          <a:lstStyle/>
          <a:p>
            <a:fld id="{556665D4-CE4B-4EEA-9FA2-1B922BFBD5CC}" type="datetimeFigureOut">
              <a:rPr lang="en-US" smtClean="0"/>
              <a:t>2/14/2020</a:t>
            </a:fld>
            <a:endParaRPr lang="en-US"/>
          </a:p>
        </p:txBody>
      </p:sp>
      <p:sp>
        <p:nvSpPr>
          <p:cNvPr id="3" name="Footer Placeholder 2">
            <a:extLst>
              <a:ext uri="{FF2B5EF4-FFF2-40B4-BE49-F238E27FC236}">
                <a16:creationId xmlns:a16="http://schemas.microsoft.com/office/drawing/2014/main" id="{A0D31659-6B7D-4D0A-903A-3DB77A5A87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0B612-B73E-407B-8542-06B9AEBA8567}"/>
              </a:ext>
            </a:extLst>
          </p:cNvPr>
          <p:cNvSpPr>
            <a:spLocks noGrp="1"/>
          </p:cNvSpPr>
          <p:nvPr>
            <p:ph type="sldNum" sz="quarter" idx="12"/>
          </p:nvPr>
        </p:nvSpPr>
        <p:spPr/>
        <p:txBody>
          <a:bodyPr/>
          <a:lstStyle/>
          <a:p>
            <a:fld id="{5D4F8C44-5C25-4B98-9906-5738DE531211}" type="slidenum">
              <a:rPr lang="en-US" smtClean="0"/>
              <a:t>‹#›</a:t>
            </a:fld>
            <a:endParaRPr lang="en-US"/>
          </a:p>
        </p:txBody>
      </p:sp>
    </p:spTree>
    <p:extLst>
      <p:ext uri="{BB962C8B-B14F-4D97-AF65-F5344CB8AC3E}">
        <p14:creationId xmlns:p14="http://schemas.microsoft.com/office/powerpoint/2010/main" val="292203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E30A-A568-4F79-A90F-DDB4A838E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D421E8-30E2-4AA2-95D7-A90DFE6DBE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8957C0-8A4F-4548-9AC8-5E528A6F3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8C9AC1-B5D7-4F73-BDD3-F066A92FC528}"/>
              </a:ext>
            </a:extLst>
          </p:cNvPr>
          <p:cNvSpPr>
            <a:spLocks noGrp="1"/>
          </p:cNvSpPr>
          <p:nvPr>
            <p:ph type="dt" sz="half" idx="10"/>
          </p:nvPr>
        </p:nvSpPr>
        <p:spPr/>
        <p:txBody>
          <a:bodyPr/>
          <a:lstStyle/>
          <a:p>
            <a:fld id="{556665D4-CE4B-4EEA-9FA2-1B922BFBD5CC}" type="datetimeFigureOut">
              <a:rPr lang="en-US" smtClean="0"/>
              <a:t>2/14/2020</a:t>
            </a:fld>
            <a:endParaRPr lang="en-US"/>
          </a:p>
        </p:txBody>
      </p:sp>
      <p:sp>
        <p:nvSpPr>
          <p:cNvPr id="6" name="Footer Placeholder 5">
            <a:extLst>
              <a:ext uri="{FF2B5EF4-FFF2-40B4-BE49-F238E27FC236}">
                <a16:creationId xmlns:a16="http://schemas.microsoft.com/office/drawing/2014/main" id="{67F319EB-2C57-497F-A3F1-22DD701C3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E733F0-E627-4653-A220-5F0EA8C6856B}"/>
              </a:ext>
            </a:extLst>
          </p:cNvPr>
          <p:cNvSpPr>
            <a:spLocks noGrp="1"/>
          </p:cNvSpPr>
          <p:nvPr>
            <p:ph type="sldNum" sz="quarter" idx="12"/>
          </p:nvPr>
        </p:nvSpPr>
        <p:spPr/>
        <p:txBody>
          <a:bodyPr/>
          <a:lstStyle/>
          <a:p>
            <a:fld id="{5D4F8C44-5C25-4B98-9906-5738DE531211}" type="slidenum">
              <a:rPr lang="en-US" smtClean="0"/>
              <a:t>‹#›</a:t>
            </a:fld>
            <a:endParaRPr lang="en-US"/>
          </a:p>
        </p:txBody>
      </p:sp>
    </p:spTree>
    <p:extLst>
      <p:ext uri="{BB962C8B-B14F-4D97-AF65-F5344CB8AC3E}">
        <p14:creationId xmlns:p14="http://schemas.microsoft.com/office/powerpoint/2010/main" val="203154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0403-8839-4ED2-822D-41F7521E9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6E26A-2CD0-4C5D-8798-1070860E1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CD0F18-A4EB-459C-9CBC-A73F61848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4C9252-5C6A-40E1-9ACD-D4DCA0F19B38}"/>
              </a:ext>
            </a:extLst>
          </p:cNvPr>
          <p:cNvSpPr>
            <a:spLocks noGrp="1"/>
          </p:cNvSpPr>
          <p:nvPr>
            <p:ph type="dt" sz="half" idx="10"/>
          </p:nvPr>
        </p:nvSpPr>
        <p:spPr/>
        <p:txBody>
          <a:bodyPr/>
          <a:lstStyle/>
          <a:p>
            <a:fld id="{556665D4-CE4B-4EEA-9FA2-1B922BFBD5CC}" type="datetimeFigureOut">
              <a:rPr lang="en-US" smtClean="0"/>
              <a:t>2/14/2020</a:t>
            </a:fld>
            <a:endParaRPr lang="en-US"/>
          </a:p>
        </p:txBody>
      </p:sp>
      <p:sp>
        <p:nvSpPr>
          <p:cNvPr id="6" name="Footer Placeholder 5">
            <a:extLst>
              <a:ext uri="{FF2B5EF4-FFF2-40B4-BE49-F238E27FC236}">
                <a16:creationId xmlns:a16="http://schemas.microsoft.com/office/drawing/2014/main" id="{F408316B-379C-4955-A3C7-0C1226197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5DC1C-5A69-4BEF-B6EC-841834F2A0A7}"/>
              </a:ext>
            </a:extLst>
          </p:cNvPr>
          <p:cNvSpPr>
            <a:spLocks noGrp="1"/>
          </p:cNvSpPr>
          <p:nvPr>
            <p:ph type="sldNum" sz="quarter" idx="12"/>
          </p:nvPr>
        </p:nvSpPr>
        <p:spPr/>
        <p:txBody>
          <a:bodyPr/>
          <a:lstStyle/>
          <a:p>
            <a:fld id="{5D4F8C44-5C25-4B98-9906-5738DE531211}" type="slidenum">
              <a:rPr lang="en-US" smtClean="0"/>
              <a:t>‹#›</a:t>
            </a:fld>
            <a:endParaRPr lang="en-US"/>
          </a:p>
        </p:txBody>
      </p:sp>
    </p:spTree>
    <p:extLst>
      <p:ext uri="{BB962C8B-B14F-4D97-AF65-F5344CB8AC3E}">
        <p14:creationId xmlns:p14="http://schemas.microsoft.com/office/powerpoint/2010/main" val="317661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E460C-51D0-49FE-8D99-54BF3543C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E01CE5-80BC-4003-9B38-A879D47839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C2938-2E8D-440D-AAF0-9A8DFDFB7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665D4-CE4B-4EEA-9FA2-1B922BFBD5CC}" type="datetimeFigureOut">
              <a:rPr lang="en-US" smtClean="0"/>
              <a:t>2/14/2020</a:t>
            </a:fld>
            <a:endParaRPr lang="en-US"/>
          </a:p>
        </p:txBody>
      </p:sp>
      <p:sp>
        <p:nvSpPr>
          <p:cNvPr id="5" name="Footer Placeholder 4">
            <a:extLst>
              <a:ext uri="{FF2B5EF4-FFF2-40B4-BE49-F238E27FC236}">
                <a16:creationId xmlns:a16="http://schemas.microsoft.com/office/drawing/2014/main" id="{A1A0B0A5-3D9E-48EF-9C1D-C2C61AB693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AB12D-6200-4583-B8F3-3F679EC29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F8C44-5C25-4B98-9906-5738DE531211}" type="slidenum">
              <a:rPr lang="en-US" smtClean="0"/>
              <a:t>‹#›</a:t>
            </a:fld>
            <a:endParaRPr lang="en-US"/>
          </a:p>
        </p:txBody>
      </p:sp>
    </p:spTree>
    <p:extLst>
      <p:ext uri="{BB962C8B-B14F-4D97-AF65-F5344CB8AC3E}">
        <p14:creationId xmlns:p14="http://schemas.microsoft.com/office/powerpoint/2010/main" val="11032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txBox="1">
            <a:spLocks noGrp="1"/>
          </p:cNvSpPr>
          <p:nvPr>
            <p:ph type="ctrTitle"/>
          </p:nvPr>
        </p:nvSpPr>
        <p:spPr>
          <a:xfrm>
            <a:off x="4277500" y="4382967"/>
            <a:ext cx="7000400" cy="1546400"/>
          </a:xfrm>
          <a:prstGeom prst="rect">
            <a:avLst/>
          </a:prstGeom>
          <a:noFill/>
          <a:ln>
            <a:noFill/>
          </a:ln>
        </p:spPr>
        <p:txBody>
          <a:bodyPr spcFirstLastPara="1" vert="horz" wrap="square" lIns="121900" tIns="121900" rIns="121900" bIns="121900" rtlCol="0" anchor="b" anchorCtr="0">
            <a:noAutofit/>
          </a:bodyPr>
          <a:lstStyle/>
          <a:p>
            <a:r>
              <a:rPr lang="en" sz="1867" dirty="0">
                <a:latin typeface="Comfortaa"/>
                <a:ea typeface="Comfortaa"/>
                <a:cs typeface="Comfortaa"/>
                <a:sym typeface="Comfortaa"/>
              </a:rPr>
              <a:t>Searching as Strategic Exploration</a:t>
            </a:r>
            <a:endParaRPr sz="1867" dirty="0">
              <a:latin typeface="Comfortaa"/>
              <a:ea typeface="Comfortaa"/>
              <a:cs typeface="Comfortaa"/>
              <a:sym typeface="Comfortaa"/>
            </a:endParaRPr>
          </a:p>
          <a:p>
            <a:r>
              <a:rPr lang="en-US" sz="4800" dirty="0"/>
              <a:t>WRT</a:t>
            </a:r>
            <a:r>
              <a:rPr lang="en" sz="4800" dirty="0"/>
              <a:t> 200 </a:t>
            </a:r>
            <a:endParaRPr sz="4800" dirty="0"/>
          </a:p>
          <a:p>
            <a:r>
              <a:rPr lang="en" sz="3200" dirty="0"/>
              <a:t>Grace Liu</a:t>
            </a:r>
            <a:endParaRPr sz="3200" dirty="0"/>
          </a:p>
          <a:p>
            <a:r>
              <a:rPr lang="en" sz="3200" dirty="0"/>
              <a:t>7/10/2019</a:t>
            </a:r>
            <a:endParaRPr sz="3200" dirty="0"/>
          </a:p>
        </p:txBody>
      </p:sp>
    </p:spTree>
    <p:extLst>
      <p:ext uri="{BB962C8B-B14F-4D97-AF65-F5344CB8AC3E}">
        <p14:creationId xmlns:p14="http://schemas.microsoft.com/office/powerpoint/2010/main" val="38059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Google Shape;251;p17"/>
          <p:cNvGrpSpPr/>
          <p:nvPr/>
        </p:nvGrpSpPr>
        <p:grpSpPr>
          <a:xfrm>
            <a:off x="1166897" y="3369031"/>
            <a:ext cx="9885339" cy="601207"/>
            <a:chOff x="4621548" y="6924357"/>
            <a:chExt cx="15050760" cy="915728"/>
          </a:xfrm>
        </p:grpSpPr>
        <p:grpSp>
          <p:nvGrpSpPr>
            <p:cNvPr id="252" name="Google Shape;252;p17"/>
            <p:cNvGrpSpPr/>
            <p:nvPr/>
          </p:nvGrpSpPr>
          <p:grpSpPr>
            <a:xfrm>
              <a:off x="4621548" y="7220767"/>
              <a:ext cx="2472000" cy="598087"/>
              <a:chOff x="4621548" y="7220767"/>
              <a:chExt cx="2472000" cy="598087"/>
            </a:xfrm>
          </p:grpSpPr>
          <p:sp>
            <p:nvSpPr>
              <p:cNvPr id="253" name="Google Shape;253;p17"/>
              <p:cNvSpPr/>
              <p:nvPr/>
            </p:nvSpPr>
            <p:spPr>
              <a:xfrm rot="-5400000" flipH="1">
                <a:off x="5696598" y="6145717"/>
                <a:ext cx="321900" cy="2472000"/>
              </a:xfrm>
              <a:prstGeom prst="round2SameRect">
                <a:avLst>
                  <a:gd name="adj1" fmla="val 50000"/>
                  <a:gd name="adj2" fmla="val 0"/>
                </a:avLst>
              </a:prstGeom>
              <a:solidFill>
                <a:schemeClr val="accent1"/>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54" name="Google Shape;254;p17"/>
              <p:cNvSpPr/>
              <p:nvPr/>
            </p:nvSpPr>
            <p:spPr>
              <a:xfrm rot="5400000">
                <a:off x="5745997" y="7418804"/>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1"/>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grpSp>
          <p:nvGrpSpPr>
            <p:cNvPr id="255" name="Google Shape;255;p17"/>
            <p:cNvGrpSpPr/>
            <p:nvPr/>
          </p:nvGrpSpPr>
          <p:grpSpPr>
            <a:xfrm>
              <a:off x="9653094" y="7220771"/>
              <a:ext cx="2472000" cy="619314"/>
              <a:chOff x="9653094" y="7220771"/>
              <a:chExt cx="2472000" cy="619314"/>
            </a:xfrm>
          </p:grpSpPr>
          <p:sp>
            <p:nvSpPr>
              <p:cNvPr id="256" name="Google Shape;256;p17"/>
              <p:cNvSpPr/>
              <p:nvPr/>
            </p:nvSpPr>
            <p:spPr>
              <a:xfrm>
                <a:off x="9653094" y="7220771"/>
                <a:ext cx="2472000" cy="321900"/>
              </a:xfrm>
              <a:prstGeom prst="rect">
                <a:avLst/>
              </a:prstGeom>
              <a:solidFill>
                <a:schemeClr val="accent3"/>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57" name="Google Shape;257;p17"/>
              <p:cNvSpPr/>
              <p:nvPr/>
            </p:nvSpPr>
            <p:spPr>
              <a:xfrm rot="5400000">
                <a:off x="10755029" y="7440035"/>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3"/>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grpSp>
          <p:nvGrpSpPr>
            <p:cNvPr id="258" name="Google Shape;258;p17"/>
            <p:cNvGrpSpPr/>
            <p:nvPr/>
          </p:nvGrpSpPr>
          <p:grpSpPr>
            <a:xfrm>
              <a:off x="14684641" y="7220769"/>
              <a:ext cx="2472000" cy="604084"/>
              <a:chOff x="14684641" y="7220769"/>
              <a:chExt cx="2472000" cy="604084"/>
            </a:xfrm>
          </p:grpSpPr>
          <p:sp>
            <p:nvSpPr>
              <p:cNvPr id="259" name="Google Shape;259;p17"/>
              <p:cNvSpPr/>
              <p:nvPr/>
            </p:nvSpPr>
            <p:spPr>
              <a:xfrm>
                <a:off x="14684641" y="7220769"/>
                <a:ext cx="2472000" cy="321900"/>
              </a:xfrm>
              <a:prstGeom prst="rect">
                <a:avLst/>
              </a:prstGeom>
              <a:solidFill>
                <a:schemeClr val="accent5"/>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60" name="Google Shape;260;p17"/>
              <p:cNvSpPr/>
              <p:nvPr/>
            </p:nvSpPr>
            <p:spPr>
              <a:xfrm rot="5400000">
                <a:off x="15834922" y="7424803"/>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5"/>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grpSp>
          <p:nvGrpSpPr>
            <p:cNvPr id="261" name="Google Shape;261;p17"/>
            <p:cNvGrpSpPr/>
            <p:nvPr/>
          </p:nvGrpSpPr>
          <p:grpSpPr>
            <a:xfrm>
              <a:off x="17200308" y="6945588"/>
              <a:ext cx="2472000" cy="597075"/>
              <a:chOff x="17200308" y="6945588"/>
              <a:chExt cx="2472000" cy="597075"/>
            </a:xfrm>
          </p:grpSpPr>
          <p:sp>
            <p:nvSpPr>
              <p:cNvPr id="262" name="Google Shape;262;p17"/>
              <p:cNvSpPr/>
              <p:nvPr/>
            </p:nvSpPr>
            <p:spPr>
              <a:xfrm rot="5400000">
                <a:off x="18275358" y="6145713"/>
                <a:ext cx="321900" cy="2472000"/>
              </a:xfrm>
              <a:prstGeom prst="round2SameRect">
                <a:avLst>
                  <a:gd name="adj1" fmla="val 50000"/>
                  <a:gd name="adj2" fmla="val 0"/>
                </a:avLst>
              </a:prstGeom>
              <a:solidFill>
                <a:schemeClr val="accent6"/>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63" name="Google Shape;263;p17"/>
              <p:cNvSpPr/>
              <p:nvPr/>
            </p:nvSpPr>
            <p:spPr>
              <a:xfrm rot="-5400000">
                <a:off x="18271111" y="6887538"/>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6"/>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grpSp>
          <p:nvGrpSpPr>
            <p:cNvPr id="264" name="Google Shape;264;p17"/>
            <p:cNvGrpSpPr/>
            <p:nvPr/>
          </p:nvGrpSpPr>
          <p:grpSpPr>
            <a:xfrm>
              <a:off x="12168868" y="6924357"/>
              <a:ext cx="2472000" cy="618312"/>
              <a:chOff x="12168868" y="6924357"/>
              <a:chExt cx="2472000" cy="618312"/>
            </a:xfrm>
          </p:grpSpPr>
          <p:sp>
            <p:nvSpPr>
              <p:cNvPr id="265" name="Google Shape;265;p17"/>
              <p:cNvSpPr/>
              <p:nvPr/>
            </p:nvSpPr>
            <p:spPr>
              <a:xfrm>
                <a:off x="12168868" y="7220769"/>
                <a:ext cx="2472000" cy="321900"/>
              </a:xfrm>
              <a:prstGeom prst="rect">
                <a:avLst/>
              </a:prstGeom>
              <a:solidFill>
                <a:schemeClr val="accent4"/>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66" name="Google Shape;266;p17"/>
              <p:cNvSpPr/>
              <p:nvPr/>
            </p:nvSpPr>
            <p:spPr>
              <a:xfrm rot="-5400000">
                <a:off x="13262080" y="6866307"/>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4"/>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grpSp>
          <p:nvGrpSpPr>
            <p:cNvPr id="267" name="Google Shape;267;p17"/>
            <p:cNvGrpSpPr/>
            <p:nvPr/>
          </p:nvGrpSpPr>
          <p:grpSpPr>
            <a:xfrm>
              <a:off x="7137321" y="6939589"/>
              <a:ext cx="2472000" cy="603085"/>
              <a:chOff x="7137321" y="6939589"/>
              <a:chExt cx="2472000" cy="603085"/>
            </a:xfrm>
          </p:grpSpPr>
          <p:sp>
            <p:nvSpPr>
              <p:cNvPr id="268" name="Google Shape;268;p17"/>
              <p:cNvSpPr/>
              <p:nvPr/>
            </p:nvSpPr>
            <p:spPr>
              <a:xfrm>
                <a:off x="7137321" y="7220774"/>
                <a:ext cx="2472000" cy="321900"/>
              </a:xfrm>
              <a:prstGeom prst="rect">
                <a:avLst/>
              </a:prstGeom>
              <a:solidFill>
                <a:schemeClr val="accent2"/>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69" name="Google Shape;269;p17"/>
              <p:cNvSpPr/>
              <p:nvPr/>
            </p:nvSpPr>
            <p:spPr>
              <a:xfrm rot="-5400000">
                <a:off x="8182186" y="6881539"/>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2"/>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grpSp>
      <p:sp>
        <p:nvSpPr>
          <p:cNvPr id="270" name="Google Shape;270;p17"/>
          <p:cNvSpPr/>
          <p:nvPr/>
        </p:nvSpPr>
        <p:spPr>
          <a:xfrm>
            <a:off x="1697861" y="2187344"/>
            <a:ext cx="668400" cy="680000"/>
          </a:xfrm>
          <a:prstGeom prst="ellipse">
            <a:avLst/>
          </a:prstGeom>
          <a:solidFill>
            <a:schemeClr val="accent1"/>
          </a:solidFill>
          <a:ln>
            <a:noFill/>
          </a:ln>
        </p:spPr>
        <p:txBody>
          <a:bodyPr spcFirstLastPara="1" wrap="square" lIns="121900" tIns="60933" rIns="121900" bIns="60933"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71" name="Google Shape;271;p17"/>
          <p:cNvSpPr/>
          <p:nvPr/>
        </p:nvSpPr>
        <p:spPr>
          <a:xfrm>
            <a:off x="3282495" y="4448457"/>
            <a:ext cx="668400" cy="680000"/>
          </a:xfrm>
          <a:prstGeom prst="ellipse">
            <a:avLst/>
          </a:prstGeom>
          <a:solidFill>
            <a:schemeClr val="accent2"/>
          </a:solidFill>
          <a:ln>
            <a:noFill/>
          </a:ln>
        </p:spPr>
        <p:txBody>
          <a:bodyPr spcFirstLastPara="1" wrap="square" lIns="121900" tIns="60933" rIns="121900" bIns="60933" anchor="ctr" anchorCtr="0">
            <a:noAutofit/>
          </a:bodyPr>
          <a:lstStyle/>
          <a:p>
            <a:pPr algn="ctr">
              <a:buClr>
                <a:srgbClr val="000000"/>
              </a:buClr>
              <a:buSzPts val="1400"/>
            </a:pPr>
            <a:endParaRPr sz="1867" b="1" dirty="0">
              <a:solidFill>
                <a:schemeClr val="lt1"/>
              </a:solidFill>
              <a:latin typeface="Roboto"/>
              <a:ea typeface="Roboto"/>
              <a:cs typeface="Roboto"/>
              <a:sym typeface="Roboto"/>
            </a:endParaRPr>
          </a:p>
        </p:txBody>
      </p:sp>
      <p:cxnSp>
        <p:nvCxnSpPr>
          <p:cNvPr id="272" name="Google Shape;272;p17"/>
          <p:cNvCxnSpPr/>
          <p:nvPr/>
        </p:nvCxnSpPr>
        <p:spPr>
          <a:xfrm rot="10800000">
            <a:off x="2032001" y="2983349"/>
            <a:ext cx="0" cy="429600"/>
          </a:xfrm>
          <a:prstGeom prst="straightConnector1">
            <a:avLst/>
          </a:prstGeom>
          <a:noFill/>
          <a:ln w="9525" cap="flat" cmpd="sng">
            <a:solidFill>
              <a:srgbClr val="BFBFBF"/>
            </a:solidFill>
            <a:prstDash val="solid"/>
            <a:miter lim="800000"/>
            <a:headEnd type="none" w="sm" len="sm"/>
            <a:tailEnd type="none" w="sm" len="sm"/>
          </a:ln>
        </p:spPr>
      </p:cxnSp>
      <p:cxnSp>
        <p:nvCxnSpPr>
          <p:cNvPr id="273" name="Google Shape;273;p17"/>
          <p:cNvCxnSpPr/>
          <p:nvPr/>
        </p:nvCxnSpPr>
        <p:spPr>
          <a:xfrm rot="10800000">
            <a:off x="3603415" y="3926644"/>
            <a:ext cx="0" cy="429600"/>
          </a:xfrm>
          <a:prstGeom prst="straightConnector1">
            <a:avLst/>
          </a:prstGeom>
          <a:noFill/>
          <a:ln w="9525" cap="flat" cmpd="sng">
            <a:solidFill>
              <a:srgbClr val="BFBFBF"/>
            </a:solidFill>
            <a:prstDash val="solid"/>
            <a:miter lim="800000"/>
            <a:headEnd type="none" w="sm" len="sm"/>
            <a:tailEnd type="none" w="sm" len="sm"/>
          </a:ln>
        </p:spPr>
      </p:cxnSp>
      <p:sp>
        <p:nvSpPr>
          <p:cNvPr id="274" name="Google Shape;274;p17"/>
          <p:cNvSpPr/>
          <p:nvPr/>
        </p:nvSpPr>
        <p:spPr>
          <a:xfrm>
            <a:off x="4946688" y="2187344"/>
            <a:ext cx="668400" cy="680000"/>
          </a:xfrm>
          <a:prstGeom prst="ellipse">
            <a:avLst/>
          </a:prstGeom>
          <a:solidFill>
            <a:schemeClr val="accent3"/>
          </a:solidFill>
          <a:ln>
            <a:noFill/>
          </a:ln>
        </p:spPr>
        <p:txBody>
          <a:bodyPr spcFirstLastPara="1" wrap="square" lIns="121900" tIns="60933" rIns="121900" bIns="60933"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75" name="Google Shape;275;p17"/>
          <p:cNvSpPr/>
          <p:nvPr/>
        </p:nvSpPr>
        <p:spPr>
          <a:xfrm>
            <a:off x="6664976" y="4471839"/>
            <a:ext cx="668400" cy="680000"/>
          </a:xfrm>
          <a:prstGeom prst="ellipse">
            <a:avLst/>
          </a:prstGeom>
          <a:solidFill>
            <a:schemeClr val="accent4"/>
          </a:solidFill>
          <a:ln>
            <a:noFill/>
          </a:ln>
        </p:spPr>
        <p:txBody>
          <a:bodyPr spcFirstLastPara="1" wrap="square" lIns="121900" tIns="60933" rIns="121900" bIns="60933"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cxnSp>
        <p:nvCxnSpPr>
          <p:cNvPr id="276" name="Google Shape;276;p17"/>
          <p:cNvCxnSpPr/>
          <p:nvPr/>
        </p:nvCxnSpPr>
        <p:spPr>
          <a:xfrm rot="10800000">
            <a:off x="5280829" y="2983349"/>
            <a:ext cx="0" cy="429600"/>
          </a:xfrm>
          <a:prstGeom prst="straightConnector1">
            <a:avLst/>
          </a:prstGeom>
          <a:noFill/>
          <a:ln w="9525" cap="flat" cmpd="sng">
            <a:solidFill>
              <a:srgbClr val="BFBFBF"/>
            </a:solidFill>
            <a:prstDash val="solid"/>
            <a:miter lim="800000"/>
            <a:headEnd type="none" w="sm" len="sm"/>
            <a:tailEnd type="none" w="sm" len="sm"/>
          </a:ln>
        </p:spPr>
      </p:cxnSp>
      <p:cxnSp>
        <p:nvCxnSpPr>
          <p:cNvPr id="277" name="Google Shape;277;p17"/>
          <p:cNvCxnSpPr/>
          <p:nvPr/>
        </p:nvCxnSpPr>
        <p:spPr>
          <a:xfrm rot="10800000">
            <a:off x="6999116" y="3926644"/>
            <a:ext cx="0" cy="429600"/>
          </a:xfrm>
          <a:prstGeom prst="straightConnector1">
            <a:avLst/>
          </a:prstGeom>
          <a:noFill/>
          <a:ln w="9525" cap="flat" cmpd="sng">
            <a:solidFill>
              <a:srgbClr val="BFBFBF"/>
            </a:solidFill>
            <a:prstDash val="solid"/>
            <a:miter lim="800000"/>
            <a:headEnd type="none" w="sm" len="sm"/>
            <a:tailEnd type="none" w="sm" len="sm"/>
          </a:ln>
        </p:spPr>
      </p:cxnSp>
      <p:sp>
        <p:nvSpPr>
          <p:cNvPr id="278" name="Google Shape;278;p17"/>
          <p:cNvSpPr/>
          <p:nvPr/>
        </p:nvSpPr>
        <p:spPr>
          <a:xfrm>
            <a:off x="8303908" y="2187344"/>
            <a:ext cx="668400" cy="680000"/>
          </a:xfrm>
          <a:prstGeom prst="ellipse">
            <a:avLst/>
          </a:prstGeom>
          <a:solidFill>
            <a:schemeClr val="accent5"/>
          </a:solidFill>
          <a:ln>
            <a:noFill/>
          </a:ln>
        </p:spPr>
        <p:txBody>
          <a:bodyPr spcFirstLastPara="1" wrap="square" lIns="121900" tIns="60933" rIns="121900" bIns="60933"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79" name="Google Shape;279;p17"/>
          <p:cNvSpPr/>
          <p:nvPr/>
        </p:nvSpPr>
        <p:spPr>
          <a:xfrm>
            <a:off x="9875321" y="4471839"/>
            <a:ext cx="668400" cy="680000"/>
          </a:xfrm>
          <a:prstGeom prst="ellipse">
            <a:avLst/>
          </a:prstGeom>
          <a:solidFill>
            <a:schemeClr val="accent6"/>
          </a:solidFill>
          <a:ln>
            <a:noFill/>
          </a:ln>
        </p:spPr>
        <p:txBody>
          <a:bodyPr spcFirstLastPara="1" wrap="square" lIns="121900" tIns="60933" rIns="121900" bIns="60933"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cxnSp>
        <p:nvCxnSpPr>
          <p:cNvPr id="280" name="Google Shape;280;p17"/>
          <p:cNvCxnSpPr/>
          <p:nvPr/>
        </p:nvCxnSpPr>
        <p:spPr>
          <a:xfrm rot="10800000">
            <a:off x="8638049" y="2983349"/>
            <a:ext cx="0" cy="429600"/>
          </a:xfrm>
          <a:prstGeom prst="straightConnector1">
            <a:avLst/>
          </a:prstGeom>
          <a:noFill/>
          <a:ln w="9525" cap="flat" cmpd="sng">
            <a:solidFill>
              <a:srgbClr val="BFBFBF"/>
            </a:solidFill>
            <a:prstDash val="solid"/>
            <a:miter lim="800000"/>
            <a:headEnd type="none" w="sm" len="sm"/>
            <a:tailEnd type="none" w="sm" len="sm"/>
          </a:ln>
        </p:spPr>
      </p:cxnSp>
      <p:cxnSp>
        <p:nvCxnSpPr>
          <p:cNvPr id="281" name="Google Shape;281;p17"/>
          <p:cNvCxnSpPr/>
          <p:nvPr/>
        </p:nvCxnSpPr>
        <p:spPr>
          <a:xfrm rot="10800000">
            <a:off x="10209461" y="3926644"/>
            <a:ext cx="0" cy="429600"/>
          </a:xfrm>
          <a:prstGeom prst="straightConnector1">
            <a:avLst/>
          </a:prstGeom>
          <a:noFill/>
          <a:ln w="9525" cap="flat" cmpd="sng">
            <a:solidFill>
              <a:srgbClr val="BFBFBF"/>
            </a:solidFill>
            <a:prstDash val="solid"/>
            <a:miter lim="800000"/>
            <a:headEnd type="none" w="sm" len="sm"/>
            <a:tailEnd type="none" w="sm" len="sm"/>
          </a:ln>
        </p:spPr>
      </p:cxnSp>
      <p:sp>
        <p:nvSpPr>
          <p:cNvPr id="282" name="Google Shape;282;p17"/>
          <p:cNvSpPr/>
          <p:nvPr/>
        </p:nvSpPr>
        <p:spPr>
          <a:xfrm>
            <a:off x="1942205" y="2373568"/>
            <a:ext cx="261600" cy="319600"/>
          </a:xfrm>
          <a:custGeom>
            <a:avLst/>
            <a:gdLst/>
            <a:ahLst/>
            <a:cxnLst/>
            <a:rect l="l" t="t" r="r" b="b"/>
            <a:pathLst>
              <a:path w="120000" h="120000" extrusionOk="0">
                <a:moveTo>
                  <a:pt x="53333" y="65455"/>
                </a:moveTo>
                <a:lnTo>
                  <a:pt x="53333" y="60000"/>
                </a:lnTo>
                <a:lnTo>
                  <a:pt x="63333" y="60000"/>
                </a:lnTo>
                <a:cubicBezTo>
                  <a:pt x="65177" y="60000"/>
                  <a:pt x="66666" y="58777"/>
                  <a:pt x="66666" y="57272"/>
                </a:cubicBezTo>
                <a:lnTo>
                  <a:pt x="66666" y="16361"/>
                </a:lnTo>
                <a:lnTo>
                  <a:pt x="110777" y="16361"/>
                </a:lnTo>
                <a:lnTo>
                  <a:pt x="93811" y="39505"/>
                </a:lnTo>
                <a:lnTo>
                  <a:pt x="93855" y="39527"/>
                </a:lnTo>
                <a:cubicBezTo>
                  <a:pt x="93555" y="39938"/>
                  <a:pt x="93333" y="40400"/>
                  <a:pt x="93333" y="40911"/>
                </a:cubicBezTo>
                <a:cubicBezTo>
                  <a:pt x="93333" y="41427"/>
                  <a:pt x="93555" y="41877"/>
                  <a:pt x="93855" y="42288"/>
                </a:cubicBezTo>
                <a:lnTo>
                  <a:pt x="93811" y="42311"/>
                </a:lnTo>
                <a:lnTo>
                  <a:pt x="110777" y="65455"/>
                </a:lnTo>
                <a:cubicBezTo>
                  <a:pt x="110777" y="65455"/>
                  <a:pt x="53333" y="65455"/>
                  <a:pt x="53333" y="65455"/>
                </a:cubicBezTo>
                <a:close/>
                <a:moveTo>
                  <a:pt x="6666" y="5455"/>
                </a:moveTo>
                <a:lnTo>
                  <a:pt x="60000" y="5455"/>
                </a:lnTo>
                <a:lnTo>
                  <a:pt x="60000" y="54544"/>
                </a:lnTo>
                <a:lnTo>
                  <a:pt x="6666" y="54544"/>
                </a:lnTo>
                <a:cubicBezTo>
                  <a:pt x="6666" y="54544"/>
                  <a:pt x="6666" y="5455"/>
                  <a:pt x="6666" y="5455"/>
                </a:cubicBezTo>
                <a:close/>
                <a:moveTo>
                  <a:pt x="119522" y="66777"/>
                </a:moveTo>
                <a:lnTo>
                  <a:pt x="100555" y="40911"/>
                </a:lnTo>
                <a:lnTo>
                  <a:pt x="119522" y="15038"/>
                </a:lnTo>
                <a:lnTo>
                  <a:pt x="119477" y="15016"/>
                </a:lnTo>
                <a:cubicBezTo>
                  <a:pt x="119777" y="14605"/>
                  <a:pt x="120000" y="14150"/>
                  <a:pt x="120000" y="13638"/>
                </a:cubicBezTo>
                <a:cubicBezTo>
                  <a:pt x="120000" y="12127"/>
                  <a:pt x="118511" y="10911"/>
                  <a:pt x="116666" y="10911"/>
                </a:cubicBezTo>
                <a:lnTo>
                  <a:pt x="66666" y="10911"/>
                </a:lnTo>
                <a:lnTo>
                  <a:pt x="66666" y="2727"/>
                </a:lnTo>
                <a:cubicBezTo>
                  <a:pt x="66666" y="1222"/>
                  <a:pt x="65177" y="0"/>
                  <a:pt x="63333" y="0"/>
                </a:cubicBezTo>
                <a:lnTo>
                  <a:pt x="3333" y="0"/>
                </a:lnTo>
                <a:cubicBezTo>
                  <a:pt x="1488" y="0"/>
                  <a:pt x="0" y="1222"/>
                  <a:pt x="0" y="2727"/>
                </a:cubicBezTo>
                <a:lnTo>
                  <a:pt x="0" y="117272"/>
                </a:lnTo>
                <a:cubicBezTo>
                  <a:pt x="0" y="118777"/>
                  <a:pt x="1488" y="120000"/>
                  <a:pt x="3333" y="120000"/>
                </a:cubicBezTo>
                <a:cubicBezTo>
                  <a:pt x="5177" y="120000"/>
                  <a:pt x="6666" y="118777"/>
                  <a:pt x="6666" y="117272"/>
                </a:cubicBezTo>
                <a:lnTo>
                  <a:pt x="6666" y="60000"/>
                </a:lnTo>
                <a:lnTo>
                  <a:pt x="46666" y="60000"/>
                </a:lnTo>
                <a:lnTo>
                  <a:pt x="46666" y="68183"/>
                </a:lnTo>
                <a:cubicBezTo>
                  <a:pt x="46666" y="69688"/>
                  <a:pt x="48155" y="70911"/>
                  <a:pt x="50000" y="70911"/>
                </a:cubicBezTo>
                <a:lnTo>
                  <a:pt x="116666" y="70911"/>
                </a:lnTo>
                <a:cubicBezTo>
                  <a:pt x="118511" y="70911"/>
                  <a:pt x="120000" y="69688"/>
                  <a:pt x="120000" y="68183"/>
                </a:cubicBezTo>
                <a:cubicBezTo>
                  <a:pt x="120000" y="67672"/>
                  <a:pt x="119777" y="67211"/>
                  <a:pt x="119477" y="66800"/>
                </a:cubicBezTo>
                <a:cubicBezTo>
                  <a:pt x="119477" y="66800"/>
                  <a:pt x="119522" y="66777"/>
                  <a:pt x="119522" y="66777"/>
                </a:cubicBezTo>
                <a:close/>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a:solidFill>
                <a:schemeClr val="dk1"/>
              </a:solidFill>
              <a:latin typeface="Lato"/>
              <a:ea typeface="Lato"/>
              <a:cs typeface="Lato"/>
              <a:sym typeface="Lato"/>
            </a:endParaRPr>
          </a:p>
        </p:txBody>
      </p:sp>
      <p:sp>
        <p:nvSpPr>
          <p:cNvPr id="283" name="Google Shape;283;p17"/>
          <p:cNvSpPr/>
          <p:nvPr/>
        </p:nvSpPr>
        <p:spPr>
          <a:xfrm>
            <a:off x="8469239" y="2351389"/>
            <a:ext cx="360800" cy="360800"/>
          </a:xfrm>
          <a:custGeom>
            <a:avLst/>
            <a:gdLst/>
            <a:ahLst/>
            <a:cxnLst/>
            <a:rect l="l" t="t" r="r" b="b"/>
            <a:pathLst>
              <a:path w="120000" h="120000" extrusionOk="0">
                <a:moveTo>
                  <a:pt x="65457" y="57272"/>
                </a:moveTo>
                <a:cubicBezTo>
                  <a:pt x="66965" y="57272"/>
                  <a:pt x="68183" y="56055"/>
                  <a:pt x="68183" y="54544"/>
                </a:cubicBezTo>
                <a:cubicBezTo>
                  <a:pt x="68183" y="53038"/>
                  <a:pt x="66965" y="51816"/>
                  <a:pt x="65457" y="51816"/>
                </a:cubicBezTo>
                <a:cubicBezTo>
                  <a:pt x="63949" y="51816"/>
                  <a:pt x="62725" y="53038"/>
                  <a:pt x="62725" y="54544"/>
                </a:cubicBezTo>
                <a:cubicBezTo>
                  <a:pt x="62725" y="56055"/>
                  <a:pt x="63949" y="57272"/>
                  <a:pt x="65457" y="57272"/>
                </a:cubicBezTo>
                <a:moveTo>
                  <a:pt x="90019" y="27272"/>
                </a:moveTo>
                <a:cubicBezTo>
                  <a:pt x="91528" y="27272"/>
                  <a:pt x="92745" y="28494"/>
                  <a:pt x="92745" y="30000"/>
                </a:cubicBezTo>
                <a:cubicBezTo>
                  <a:pt x="92745" y="31511"/>
                  <a:pt x="91528" y="32727"/>
                  <a:pt x="90019" y="32727"/>
                </a:cubicBezTo>
                <a:cubicBezTo>
                  <a:pt x="88511" y="32727"/>
                  <a:pt x="87288" y="31511"/>
                  <a:pt x="87288" y="30000"/>
                </a:cubicBezTo>
                <a:cubicBezTo>
                  <a:pt x="87288" y="28494"/>
                  <a:pt x="88511" y="27272"/>
                  <a:pt x="90019" y="27272"/>
                </a:cubicBezTo>
                <a:moveTo>
                  <a:pt x="90019" y="38183"/>
                </a:moveTo>
                <a:cubicBezTo>
                  <a:pt x="94538" y="38183"/>
                  <a:pt x="98203" y="34516"/>
                  <a:pt x="98203" y="30000"/>
                </a:cubicBezTo>
                <a:cubicBezTo>
                  <a:pt x="98203" y="25483"/>
                  <a:pt x="94538" y="21822"/>
                  <a:pt x="90019" y="21822"/>
                </a:cubicBezTo>
                <a:cubicBezTo>
                  <a:pt x="85495" y="21822"/>
                  <a:pt x="81830" y="25483"/>
                  <a:pt x="81830" y="30000"/>
                </a:cubicBezTo>
                <a:cubicBezTo>
                  <a:pt x="81830" y="34516"/>
                  <a:pt x="85495" y="38183"/>
                  <a:pt x="90019" y="38183"/>
                </a:cubicBezTo>
                <a:moveTo>
                  <a:pt x="73646" y="65455"/>
                </a:moveTo>
                <a:cubicBezTo>
                  <a:pt x="75155" y="65455"/>
                  <a:pt x="76372" y="64233"/>
                  <a:pt x="76372" y="62727"/>
                </a:cubicBezTo>
                <a:cubicBezTo>
                  <a:pt x="76372" y="61222"/>
                  <a:pt x="75155" y="60000"/>
                  <a:pt x="73646" y="60000"/>
                </a:cubicBezTo>
                <a:cubicBezTo>
                  <a:pt x="72133" y="60000"/>
                  <a:pt x="70915" y="61222"/>
                  <a:pt x="70915" y="62727"/>
                </a:cubicBezTo>
                <a:cubicBezTo>
                  <a:pt x="70915" y="64233"/>
                  <a:pt x="72133" y="65455"/>
                  <a:pt x="73646" y="65455"/>
                </a:cubicBezTo>
                <a:moveTo>
                  <a:pt x="57268" y="43638"/>
                </a:moveTo>
                <a:cubicBezTo>
                  <a:pt x="55760" y="43638"/>
                  <a:pt x="54542" y="44855"/>
                  <a:pt x="54542" y="46366"/>
                </a:cubicBezTo>
                <a:cubicBezTo>
                  <a:pt x="54542" y="47872"/>
                  <a:pt x="55760" y="49088"/>
                  <a:pt x="57268" y="49088"/>
                </a:cubicBezTo>
                <a:cubicBezTo>
                  <a:pt x="58776" y="49088"/>
                  <a:pt x="59999" y="47872"/>
                  <a:pt x="59999" y="46366"/>
                </a:cubicBezTo>
                <a:cubicBezTo>
                  <a:pt x="59999" y="44855"/>
                  <a:pt x="58776" y="43638"/>
                  <a:pt x="57268" y="43638"/>
                </a:cubicBezTo>
                <a:moveTo>
                  <a:pt x="9777" y="110233"/>
                </a:moveTo>
                <a:lnTo>
                  <a:pt x="19639" y="85511"/>
                </a:lnTo>
                <a:cubicBezTo>
                  <a:pt x="20965" y="87966"/>
                  <a:pt x="22610" y="90294"/>
                  <a:pt x="24539" y="92455"/>
                </a:cubicBezTo>
                <a:cubicBezTo>
                  <a:pt x="27453" y="95722"/>
                  <a:pt x="30833" y="98394"/>
                  <a:pt x="34493" y="100377"/>
                </a:cubicBezTo>
                <a:cubicBezTo>
                  <a:pt x="34493" y="100377"/>
                  <a:pt x="9777" y="110233"/>
                  <a:pt x="9777" y="110233"/>
                </a:cubicBezTo>
                <a:close/>
                <a:moveTo>
                  <a:pt x="21153" y="67000"/>
                </a:moveTo>
                <a:lnTo>
                  <a:pt x="0" y="120000"/>
                </a:lnTo>
                <a:lnTo>
                  <a:pt x="53034" y="98861"/>
                </a:lnTo>
                <a:cubicBezTo>
                  <a:pt x="52089" y="98972"/>
                  <a:pt x="51144" y="99022"/>
                  <a:pt x="50205" y="99022"/>
                </a:cubicBezTo>
                <a:cubicBezTo>
                  <a:pt x="33980" y="99022"/>
                  <a:pt x="19286" y="83344"/>
                  <a:pt x="21153" y="67000"/>
                </a:cubicBezTo>
                <a:moveTo>
                  <a:pt x="91710" y="59205"/>
                </a:moveTo>
                <a:cubicBezTo>
                  <a:pt x="90628" y="60283"/>
                  <a:pt x="88932" y="62061"/>
                  <a:pt x="86958" y="64122"/>
                </a:cubicBezTo>
                <a:cubicBezTo>
                  <a:pt x="83441" y="67800"/>
                  <a:pt x="78034" y="73450"/>
                  <a:pt x="74819" y="76405"/>
                </a:cubicBezTo>
                <a:lnTo>
                  <a:pt x="43621" y="45227"/>
                </a:lnTo>
                <a:cubicBezTo>
                  <a:pt x="46580" y="42016"/>
                  <a:pt x="52237" y="36611"/>
                  <a:pt x="55913" y="33100"/>
                </a:cubicBezTo>
                <a:cubicBezTo>
                  <a:pt x="57979" y="31127"/>
                  <a:pt x="59755" y="29433"/>
                  <a:pt x="60836" y="28350"/>
                </a:cubicBezTo>
                <a:cubicBezTo>
                  <a:pt x="75598" y="13594"/>
                  <a:pt x="103979" y="5516"/>
                  <a:pt x="114593" y="5455"/>
                </a:cubicBezTo>
                <a:cubicBezTo>
                  <a:pt x="114570" y="14288"/>
                  <a:pt x="107127" y="43800"/>
                  <a:pt x="91710" y="59205"/>
                </a:cubicBezTo>
                <a:moveTo>
                  <a:pt x="71006" y="80905"/>
                </a:moveTo>
                <a:cubicBezTo>
                  <a:pt x="69014" y="88183"/>
                  <a:pt x="66385" y="94844"/>
                  <a:pt x="63477" y="100194"/>
                </a:cubicBezTo>
                <a:cubicBezTo>
                  <a:pt x="62276" y="96966"/>
                  <a:pt x="60563" y="93322"/>
                  <a:pt x="58127" y="89500"/>
                </a:cubicBezTo>
                <a:cubicBezTo>
                  <a:pt x="57108" y="87905"/>
                  <a:pt x="55361" y="86977"/>
                  <a:pt x="53523" y="86977"/>
                </a:cubicBezTo>
                <a:cubicBezTo>
                  <a:pt x="53091" y="86977"/>
                  <a:pt x="52652" y="87027"/>
                  <a:pt x="52220" y="87133"/>
                </a:cubicBezTo>
                <a:cubicBezTo>
                  <a:pt x="51161" y="87394"/>
                  <a:pt x="50074" y="87527"/>
                  <a:pt x="48999" y="87527"/>
                </a:cubicBezTo>
                <a:cubicBezTo>
                  <a:pt x="44987" y="87527"/>
                  <a:pt x="41071" y="85733"/>
                  <a:pt x="37679" y="82344"/>
                </a:cubicBezTo>
                <a:cubicBezTo>
                  <a:pt x="33354" y="78022"/>
                  <a:pt x="31647" y="72855"/>
                  <a:pt x="32888" y="67811"/>
                </a:cubicBezTo>
                <a:cubicBezTo>
                  <a:pt x="33445" y="65538"/>
                  <a:pt x="32489" y="63166"/>
                  <a:pt x="30520" y="61911"/>
                </a:cubicBezTo>
                <a:cubicBezTo>
                  <a:pt x="26690" y="59477"/>
                  <a:pt x="23048" y="57766"/>
                  <a:pt x="19815" y="56572"/>
                </a:cubicBezTo>
                <a:cubicBezTo>
                  <a:pt x="25171" y="53655"/>
                  <a:pt x="31835" y="51033"/>
                  <a:pt x="39119" y="49038"/>
                </a:cubicBezTo>
                <a:cubicBezTo>
                  <a:pt x="39267" y="49000"/>
                  <a:pt x="39387" y="48905"/>
                  <a:pt x="39529" y="48850"/>
                </a:cubicBezTo>
                <a:lnTo>
                  <a:pt x="71194" y="80500"/>
                </a:lnTo>
                <a:cubicBezTo>
                  <a:pt x="71142" y="80638"/>
                  <a:pt x="71046" y="80755"/>
                  <a:pt x="71006" y="80905"/>
                </a:cubicBezTo>
                <a:moveTo>
                  <a:pt x="119066" y="927"/>
                </a:moveTo>
                <a:cubicBezTo>
                  <a:pt x="118446" y="305"/>
                  <a:pt x="116921" y="0"/>
                  <a:pt x="114713" y="0"/>
                </a:cubicBezTo>
                <a:cubicBezTo>
                  <a:pt x="103183" y="0"/>
                  <a:pt x="73083" y="8394"/>
                  <a:pt x="56978" y="24494"/>
                </a:cubicBezTo>
                <a:cubicBezTo>
                  <a:pt x="53182" y="28288"/>
                  <a:pt x="40599" y="39861"/>
                  <a:pt x="37679" y="43777"/>
                </a:cubicBezTo>
                <a:cubicBezTo>
                  <a:pt x="28232" y="46366"/>
                  <a:pt x="14477" y="51538"/>
                  <a:pt x="6806" y="59205"/>
                </a:cubicBezTo>
                <a:cubicBezTo>
                  <a:pt x="6806" y="59205"/>
                  <a:pt x="16168" y="59238"/>
                  <a:pt x="27589" y="66511"/>
                </a:cubicBezTo>
                <a:cubicBezTo>
                  <a:pt x="25928" y="73277"/>
                  <a:pt x="28033" y="80416"/>
                  <a:pt x="33821" y="86200"/>
                </a:cubicBezTo>
                <a:cubicBezTo>
                  <a:pt x="38328" y="90705"/>
                  <a:pt x="43661" y="92983"/>
                  <a:pt x="48999" y="92983"/>
                </a:cubicBezTo>
                <a:cubicBezTo>
                  <a:pt x="50513" y="92983"/>
                  <a:pt x="52026" y="92800"/>
                  <a:pt x="53523" y="92427"/>
                </a:cubicBezTo>
                <a:cubicBezTo>
                  <a:pt x="60796" y="103844"/>
                  <a:pt x="60836" y="113200"/>
                  <a:pt x="60836" y="113200"/>
                </a:cubicBezTo>
                <a:cubicBezTo>
                  <a:pt x="68508" y="105533"/>
                  <a:pt x="73686" y="91783"/>
                  <a:pt x="76270" y="82344"/>
                </a:cubicBezTo>
                <a:cubicBezTo>
                  <a:pt x="80191" y="79427"/>
                  <a:pt x="91772" y="66855"/>
                  <a:pt x="95568" y="63061"/>
                </a:cubicBezTo>
                <a:cubicBezTo>
                  <a:pt x="114752" y="43888"/>
                  <a:pt x="122925" y="4783"/>
                  <a:pt x="119066" y="927"/>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a:solidFill>
                <a:schemeClr val="dk1"/>
              </a:solidFill>
              <a:latin typeface="Lato"/>
              <a:ea typeface="Lato"/>
              <a:cs typeface="Lato"/>
              <a:sym typeface="Lato"/>
            </a:endParaRPr>
          </a:p>
        </p:txBody>
      </p:sp>
      <p:sp>
        <p:nvSpPr>
          <p:cNvPr id="284" name="Google Shape;284;p17"/>
          <p:cNvSpPr/>
          <p:nvPr/>
        </p:nvSpPr>
        <p:spPr>
          <a:xfrm>
            <a:off x="5115261" y="2344463"/>
            <a:ext cx="360800" cy="328000"/>
          </a:xfrm>
          <a:custGeom>
            <a:avLst/>
            <a:gdLst/>
            <a:ahLst/>
            <a:cxnLst/>
            <a:rect l="l" t="t" r="r" b="b"/>
            <a:pathLst>
              <a:path w="120000" h="120000" extrusionOk="0">
                <a:moveTo>
                  <a:pt x="5644" y="114000"/>
                </a:moveTo>
                <a:cubicBezTo>
                  <a:pt x="6988" y="103750"/>
                  <a:pt x="15288" y="99572"/>
                  <a:pt x="23283" y="96450"/>
                </a:cubicBezTo>
                <a:cubicBezTo>
                  <a:pt x="28644" y="94927"/>
                  <a:pt x="38244" y="88727"/>
                  <a:pt x="38244" y="75372"/>
                </a:cubicBezTo>
                <a:cubicBezTo>
                  <a:pt x="38244" y="63944"/>
                  <a:pt x="33961" y="58372"/>
                  <a:pt x="31655" y="55383"/>
                </a:cubicBezTo>
                <a:cubicBezTo>
                  <a:pt x="31366" y="55011"/>
                  <a:pt x="31105" y="54677"/>
                  <a:pt x="30900" y="54366"/>
                </a:cubicBezTo>
                <a:cubicBezTo>
                  <a:pt x="30833" y="54272"/>
                  <a:pt x="30766" y="54177"/>
                  <a:pt x="30700" y="54083"/>
                </a:cubicBezTo>
                <a:cubicBezTo>
                  <a:pt x="30505" y="53677"/>
                  <a:pt x="29427" y="50983"/>
                  <a:pt x="30850" y="44505"/>
                </a:cubicBezTo>
                <a:cubicBezTo>
                  <a:pt x="31133" y="43205"/>
                  <a:pt x="31016" y="41838"/>
                  <a:pt x="30516" y="40622"/>
                </a:cubicBezTo>
                <a:cubicBezTo>
                  <a:pt x="29161" y="37338"/>
                  <a:pt x="25572" y="28616"/>
                  <a:pt x="27972" y="22155"/>
                </a:cubicBezTo>
                <a:cubicBezTo>
                  <a:pt x="31216" y="13394"/>
                  <a:pt x="34111" y="11661"/>
                  <a:pt x="39361" y="9122"/>
                </a:cubicBezTo>
                <a:cubicBezTo>
                  <a:pt x="39622" y="8994"/>
                  <a:pt x="39872" y="8844"/>
                  <a:pt x="40111" y="8677"/>
                </a:cubicBezTo>
                <a:cubicBezTo>
                  <a:pt x="41433" y="7738"/>
                  <a:pt x="45738" y="6000"/>
                  <a:pt x="50161" y="6000"/>
                </a:cubicBezTo>
                <a:cubicBezTo>
                  <a:pt x="52594" y="6000"/>
                  <a:pt x="54666" y="6511"/>
                  <a:pt x="56316" y="7516"/>
                </a:cubicBezTo>
                <a:cubicBezTo>
                  <a:pt x="58283" y="8716"/>
                  <a:pt x="60138" y="10933"/>
                  <a:pt x="62822" y="17850"/>
                </a:cubicBezTo>
                <a:cubicBezTo>
                  <a:pt x="66616" y="27633"/>
                  <a:pt x="65666" y="35983"/>
                  <a:pt x="63038" y="39922"/>
                </a:cubicBezTo>
                <a:cubicBezTo>
                  <a:pt x="62083" y="41344"/>
                  <a:pt x="61755" y="43161"/>
                  <a:pt x="62133" y="44877"/>
                </a:cubicBezTo>
                <a:cubicBezTo>
                  <a:pt x="63455" y="50911"/>
                  <a:pt x="62483" y="53344"/>
                  <a:pt x="62277" y="53772"/>
                </a:cubicBezTo>
                <a:cubicBezTo>
                  <a:pt x="62116" y="53955"/>
                  <a:pt x="61961" y="54155"/>
                  <a:pt x="61827" y="54366"/>
                </a:cubicBezTo>
                <a:cubicBezTo>
                  <a:pt x="61616" y="54677"/>
                  <a:pt x="61355" y="55011"/>
                  <a:pt x="61066" y="55383"/>
                </a:cubicBezTo>
                <a:cubicBezTo>
                  <a:pt x="58766" y="58372"/>
                  <a:pt x="54477" y="63944"/>
                  <a:pt x="54477" y="75372"/>
                </a:cubicBezTo>
                <a:cubicBezTo>
                  <a:pt x="54477" y="88733"/>
                  <a:pt x="64083" y="94927"/>
                  <a:pt x="69444" y="96450"/>
                </a:cubicBezTo>
                <a:cubicBezTo>
                  <a:pt x="77361" y="99533"/>
                  <a:pt x="85733" y="103694"/>
                  <a:pt x="87083" y="114000"/>
                </a:cubicBezTo>
                <a:cubicBezTo>
                  <a:pt x="87083" y="114000"/>
                  <a:pt x="5644" y="114000"/>
                  <a:pt x="5644" y="114000"/>
                </a:cubicBezTo>
                <a:close/>
                <a:moveTo>
                  <a:pt x="71011" y="90700"/>
                </a:moveTo>
                <a:cubicBezTo>
                  <a:pt x="71011" y="90700"/>
                  <a:pt x="59933" y="87850"/>
                  <a:pt x="59933" y="75372"/>
                </a:cubicBezTo>
                <a:cubicBezTo>
                  <a:pt x="59933" y="64416"/>
                  <a:pt x="64483" y="60555"/>
                  <a:pt x="66238" y="57888"/>
                </a:cubicBezTo>
                <a:cubicBezTo>
                  <a:pt x="66238" y="57888"/>
                  <a:pt x="69850" y="54477"/>
                  <a:pt x="67433" y="43472"/>
                </a:cubicBezTo>
                <a:cubicBezTo>
                  <a:pt x="71461" y="37444"/>
                  <a:pt x="72216" y="26783"/>
                  <a:pt x="67838" y="15494"/>
                </a:cubicBezTo>
                <a:cubicBezTo>
                  <a:pt x="65088" y="8411"/>
                  <a:pt x="62661" y="4527"/>
                  <a:pt x="58961" y="2272"/>
                </a:cubicBezTo>
                <a:cubicBezTo>
                  <a:pt x="56244" y="616"/>
                  <a:pt x="53161" y="0"/>
                  <a:pt x="50161" y="0"/>
                </a:cubicBezTo>
                <a:cubicBezTo>
                  <a:pt x="44572" y="0"/>
                  <a:pt x="39277" y="2133"/>
                  <a:pt x="37166" y="3627"/>
                </a:cubicBezTo>
                <a:cubicBezTo>
                  <a:pt x="30977" y="6622"/>
                  <a:pt x="26822" y="9377"/>
                  <a:pt x="22922" y="19883"/>
                </a:cubicBezTo>
                <a:cubicBezTo>
                  <a:pt x="19755" y="28411"/>
                  <a:pt x="23561" y="38283"/>
                  <a:pt x="25544" y="43094"/>
                </a:cubicBezTo>
                <a:cubicBezTo>
                  <a:pt x="23127" y="54105"/>
                  <a:pt x="26483" y="57888"/>
                  <a:pt x="26483" y="57888"/>
                </a:cubicBezTo>
                <a:cubicBezTo>
                  <a:pt x="28238" y="60555"/>
                  <a:pt x="32794" y="64416"/>
                  <a:pt x="32794" y="75372"/>
                </a:cubicBezTo>
                <a:cubicBezTo>
                  <a:pt x="32794" y="87850"/>
                  <a:pt x="21716" y="90700"/>
                  <a:pt x="21716" y="90700"/>
                </a:cubicBezTo>
                <a:cubicBezTo>
                  <a:pt x="14677" y="93427"/>
                  <a:pt x="0" y="99005"/>
                  <a:pt x="0" y="117000"/>
                </a:cubicBezTo>
                <a:cubicBezTo>
                  <a:pt x="0" y="117000"/>
                  <a:pt x="0" y="120000"/>
                  <a:pt x="2727" y="120000"/>
                </a:cubicBezTo>
                <a:lnTo>
                  <a:pt x="90000" y="120000"/>
                </a:lnTo>
                <a:cubicBezTo>
                  <a:pt x="92727" y="120000"/>
                  <a:pt x="92727" y="117000"/>
                  <a:pt x="92727" y="117000"/>
                </a:cubicBezTo>
                <a:cubicBezTo>
                  <a:pt x="92727" y="99005"/>
                  <a:pt x="78044" y="93427"/>
                  <a:pt x="71011" y="90700"/>
                </a:cubicBezTo>
                <a:moveTo>
                  <a:pt x="100194" y="87633"/>
                </a:moveTo>
                <a:cubicBezTo>
                  <a:pt x="100194" y="87633"/>
                  <a:pt x="90094" y="85066"/>
                  <a:pt x="90094" y="73838"/>
                </a:cubicBezTo>
                <a:cubicBezTo>
                  <a:pt x="90094" y="63972"/>
                  <a:pt x="94927" y="60500"/>
                  <a:pt x="96533" y="58100"/>
                </a:cubicBezTo>
                <a:cubicBezTo>
                  <a:pt x="96533" y="58100"/>
                  <a:pt x="99822" y="55033"/>
                  <a:pt x="97622" y="45122"/>
                </a:cubicBezTo>
                <a:cubicBezTo>
                  <a:pt x="101288" y="39700"/>
                  <a:pt x="102150" y="30105"/>
                  <a:pt x="98161" y="19944"/>
                </a:cubicBezTo>
                <a:cubicBezTo>
                  <a:pt x="95655" y="13566"/>
                  <a:pt x="92588" y="10077"/>
                  <a:pt x="89216" y="8050"/>
                </a:cubicBezTo>
                <a:cubicBezTo>
                  <a:pt x="86733" y="6555"/>
                  <a:pt x="83927" y="6005"/>
                  <a:pt x="81188" y="6005"/>
                </a:cubicBezTo>
                <a:cubicBezTo>
                  <a:pt x="77111" y="6005"/>
                  <a:pt x="73233" y="7227"/>
                  <a:pt x="70850" y="8411"/>
                </a:cubicBezTo>
                <a:cubicBezTo>
                  <a:pt x="71544" y="9894"/>
                  <a:pt x="72205" y="11466"/>
                  <a:pt x="72861" y="13144"/>
                </a:cubicBezTo>
                <a:cubicBezTo>
                  <a:pt x="72950" y="13383"/>
                  <a:pt x="73016" y="13627"/>
                  <a:pt x="73105" y="13866"/>
                </a:cubicBezTo>
                <a:cubicBezTo>
                  <a:pt x="74644" y="13111"/>
                  <a:pt x="77744" y="12000"/>
                  <a:pt x="81188" y="12000"/>
                </a:cubicBezTo>
                <a:cubicBezTo>
                  <a:pt x="83338" y="12000"/>
                  <a:pt x="85155" y="12438"/>
                  <a:pt x="86600" y="13311"/>
                </a:cubicBezTo>
                <a:cubicBezTo>
                  <a:pt x="88294" y="14327"/>
                  <a:pt x="90816" y="16372"/>
                  <a:pt x="93150" y="22327"/>
                </a:cubicBezTo>
                <a:cubicBezTo>
                  <a:pt x="96477" y="30783"/>
                  <a:pt x="95594" y="38072"/>
                  <a:pt x="93244" y="41544"/>
                </a:cubicBezTo>
                <a:cubicBezTo>
                  <a:pt x="92277" y="42977"/>
                  <a:pt x="91938" y="44816"/>
                  <a:pt x="92322" y="46550"/>
                </a:cubicBezTo>
                <a:cubicBezTo>
                  <a:pt x="93427" y="51516"/>
                  <a:pt x="92716" y="53600"/>
                  <a:pt x="92533" y="54016"/>
                </a:cubicBezTo>
                <a:cubicBezTo>
                  <a:pt x="92394" y="54188"/>
                  <a:pt x="92261" y="54366"/>
                  <a:pt x="92133" y="54555"/>
                </a:cubicBezTo>
                <a:cubicBezTo>
                  <a:pt x="92027" y="54711"/>
                  <a:pt x="91650" y="55161"/>
                  <a:pt x="91372" y="55488"/>
                </a:cubicBezTo>
                <a:cubicBezTo>
                  <a:pt x="89016" y="58266"/>
                  <a:pt x="84644" y="63438"/>
                  <a:pt x="84644" y="73838"/>
                </a:cubicBezTo>
                <a:cubicBezTo>
                  <a:pt x="84644" y="86222"/>
                  <a:pt x="93616" y="91972"/>
                  <a:pt x="98650" y="93388"/>
                </a:cubicBezTo>
                <a:cubicBezTo>
                  <a:pt x="105833" y="96150"/>
                  <a:pt x="112838" y="99588"/>
                  <a:pt x="114277" y="108000"/>
                </a:cubicBezTo>
                <a:lnTo>
                  <a:pt x="97022" y="108000"/>
                </a:lnTo>
                <a:cubicBezTo>
                  <a:pt x="97516" y="109850"/>
                  <a:pt x="97861" y="111844"/>
                  <a:pt x="98027" y="114000"/>
                </a:cubicBezTo>
                <a:lnTo>
                  <a:pt x="117511" y="114000"/>
                </a:lnTo>
                <a:cubicBezTo>
                  <a:pt x="120000" y="114000"/>
                  <a:pt x="120000" y="111300"/>
                  <a:pt x="120000" y="111300"/>
                </a:cubicBezTo>
                <a:cubicBezTo>
                  <a:pt x="120000" y="95105"/>
                  <a:pt x="106616" y="90083"/>
                  <a:pt x="100194" y="87633"/>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a:solidFill>
                <a:schemeClr val="dk1"/>
              </a:solidFill>
              <a:latin typeface="Lato"/>
              <a:ea typeface="Lato"/>
              <a:cs typeface="Lato"/>
              <a:sym typeface="Lato"/>
            </a:endParaRPr>
          </a:p>
        </p:txBody>
      </p:sp>
      <p:sp>
        <p:nvSpPr>
          <p:cNvPr id="285" name="Google Shape;285;p17"/>
          <p:cNvSpPr/>
          <p:nvPr/>
        </p:nvSpPr>
        <p:spPr>
          <a:xfrm>
            <a:off x="6824137" y="4657180"/>
            <a:ext cx="360800" cy="360800"/>
          </a:xfrm>
          <a:custGeom>
            <a:avLst/>
            <a:gdLst/>
            <a:ahLst/>
            <a:cxnLst/>
            <a:rect l="l" t="t" r="r" b="b"/>
            <a:pathLst>
              <a:path w="120000" h="120000" extrusionOk="0">
                <a:moveTo>
                  <a:pt x="67466" y="101855"/>
                </a:moveTo>
                <a:lnTo>
                  <a:pt x="86572" y="38183"/>
                </a:lnTo>
                <a:lnTo>
                  <a:pt x="112044" y="38183"/>
                </a:lnTo>
                <a:cubicBezTo>
                  <a:pt x="112044" y="38183"/>
                  <a:pt x="67466" y="101855"/>
                  <a:pt x="67466" y="101855"/>
                </a:cubicBezTo>
                <a:close/>
                <a:moveTo>
                  <a:pt x="60000" y="107794"/>
                </a:moveTo>
                <a:lnTo>
                  <a:pt x="39116" y="38183"/>
                </a:lnTo>
                <a:lnTo>
                  <a:pt x="80883" y="38183"/>
                </a:lnTo>
                <a:cubicBezTo>
                  <a:pt x="80883" y="38183"/>
                  <a:pt x="60000" y="107794"/>
                  <a:pt x="60000" y="107794"/>
                </a:cubicBezTo>
                <a:close/>
                <a:moveTo>
                  <a:pt x="7955" y="38183"/>
                </a:moveTo>
                <a:lnTo>
                  <a:pt x="33427" y="38183"/>
                </a:lnTo>
                <a:lnTo>
                  <a:pt x="52533" y="101855"/>
                </a:lnTo>
                <a:cubicBezTo>
                  <a:pt x="52533" y="101855"/>
                  <a:pt x="7955" y="38183"/>
                  <a:pt x="7955" y="38183"/>
                </a:cubicBezTo>
                <a:close/>
                <a:moveTo>
                  <a:pt x="36544" y="5455"/>
                </a:moveTo>
                <a:lnTo>
                  <a:pt x="47422" y="5455"/>
                </a:lnTo>
                <a:lnTo>
                  <a:pt x="33788" y="32727"/>
                </a:lnTo>
                <a:lnTo>
                  <a:pt x="9272" y="32727"/>
                </a:lnTo>
                <a:cubicBezTo>
                  <a:pt x="9272" y="32727"/>
                  <a:pt x="36544" y="5455"/>
                  <a:pt x="36544" y="5455"/>
                </a:cubicBezTo>
                <a:close/>
                <a:moveTo>
                  <a:pt x="66516" y="5455"/>
                </a:moveTo>
                <a:lnTo>
                  <a:pt x="80150" y="32727"/>
                </a:lnTo>
                <a:lnTo>
                  <a:pt x="39850" y="32727"/>
                </a:lnTo>
                <a:lnTo>
                  <a:pt x="53483" y="5455"/>
                </a:lnTo>
                <a:cubicBezTo>
                  <a:pt x="53483" y="5455"/>
                  <a:pt x="66516" y="5455"/>
                  <a:pt x="66516" y="5455"/>
                </a:cubicBezTo>
                <a:close/>
                <a:moveTo>
                  <a:pt x="83455" y="5455"/>
                </a:moveTo>
                <a:lnTo>
                  <a:pt x="110727" y="32727"/>
                </a:lnTo>
                <a:lnTo>
                  <a:pt x="86211" y="32727"/>
                </a:lnTo>
                <a:lnTo>
                  <a:pt x="72577" y="5455"/>
                </a:lnTo>
                <a:cubicBezTo>
                  <a:pt x="72577" y="5455"/>
                  <a:pt x="83455" y="5455"/>
                  <a:pt x="83455" y="5455"/>
                </a:cubicBezTo>
                <a:close/>
                <a:moveTo>
                  <a:pt x="120000" y="35455"/>
                </a:moveTo>
                <a:cubicBezTo>
                  <a:pt x="120000" y="34844"/>
                  <a:pt x="119761" y="34305"/>
                  <a:pt x="119416" y="33850"/>
                </a:cubicBezTo>
                <a:lnTo>
                  <a:pt x="119455" y="33822"/>
                </a:lnTo>
                <a:lnTo>
                  <a:pt x="119283" y="33650"/>
                </a:lnTo>
                <a:cubicBezTo>
                  <a:pt x="119216" y="33577"/>
                  <a:pt x="119155" y="33511"/>
                  <a:pt x="119077" y="33444"/>
                </a:cubicBezTo>
                <a:lnTo>
                  <a:pt x="86727" y="1094"/>
                </a:lnTo>
                <a:lnTo>
                  <a:pt x="86688" y="1116"/>
                </a:lnTo>
                <a:cubicBezTo>
                  <a:pt x="86188" y="455"/>
                  <a:pt x="85438" y="0"/>
                  <a:pt x="84544" y="0"/>
                </a:cubicBezTo>
                <a:lnTo>
                  <a:pt x="35455" y="0"/>
                </a:lnTo>
                <a:cubicBezTo>
                  <a:pt x="34561" y="0"/>
                  <a:pt x="33811" y="455"/>
                  <a:pt x="33311" y="1116"/>
                </a:cubicBezTo>
                <a:lnTo>
                  <a:pt x="33272" y="1094"/>
                </a:lnTo>
                <a:lnTo>
                  <a:pt x="922" y="33444"/>
                </a:lnTo>
                <a:cubicBezTo>
                  <a:pt x="844" y="33511"/>
                  <a:pt x="783" y="33577"/>
                  <a:pt x="716" y="33650"/>
                </a:cubicBezTo>
                <a:lnTo>
                  <a:pt x="544" y="33822"/>
                </a:lnTo>
                <a:lnTo>
                  <a:pt x="583" y="33850"/>
                </a:lnTo>
                <a:cubicBezTo>
                  <a:pt x="238" y="34305"/>
                  <a:pt x="0" y="34844"/>
                  <a:pt x="0" y="35455"/>
                </a:cubicBezTo>
                <a:cubicBezTo>
                  <a:pt x="0" y="36105"/>
                  <a:pt x="255" y="36677"/>
                  <a:pt x="638" y="37144"/>
                </a:cubicBezTo>
                <a:lnTo>
                  <a:pt x="605" y="37166"/>
                </a:lnTo>
                <a:lnTo>
                  <a:pt x="57877" y="118988"/>
                </a:lnTo>
                <a:lnTo>
                  <a:pt x="57911" y="118961"/>
                </a:lnTo>
                <a:cubicBezTo>
                  <a:pt x="58411" y="119583"/>
                  <a:pt x="59144" y="120000"/>
                  <a:pt x="60000" y="120000"/>
                </a:cubicBezTo>
                <a:cubicBezTo>
                  <a:pt x="60855" y="120000"/>
                  <a:pt x="61588" y="119583"/>
                  <a:pt x="62088" y="118961"/>
                </a:cubicBezTo>
                <a:lnTo>
                  <a:pt x="62122" y="118988"/>
                </a:lnTo>
                <a:lnTo>
                  <a:pt x="119394" y="37166"/>
                </a:lnTo>
                <a:lnTo>
                  <a:pt x="119361" y="37144"/>
                </a:lnTo>
                <a:cubicBezTo>
                  <a:pt x="119738" y="36677"/>
                  <a:pt x="120000" y="36105"/>
                  <a:pt x="120000" y="35455"/>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a:solidFill>
                <a:schemeClr val="dk1"/>
              </a:solidFill>
              <a:latin typeface="Lato"/>
              <a:ea typeface="Lato"/>
              <a:cs typeface="Lato"/>
              <a:sym typeface="Lato"/>
            </a:endParaRPr>
          </a:p>
        </p:txBody>
      </p:sp>
      <p:sp>
        <p:nvSpPr>
          <p:cNvPr id="286" name="Google Shape;286;p17"/>
          <p:cNvSpPr/>
          <p:nvPr/>
        </p:nvSpPr>
        <p:spPr>
          <a:xfrm>
            <a:off x="3499149" y="4657180"/>
            <a:ext cx="232400" cy="319600"/>
          </a:xfrm>
          <a:custGeom>
            <a:avLst/>
            <a:gdLst/>
            <a:ahLst/>
            <a:cxnLst/>
            <a:rect l="l" t="t" r="r" b="b"/>
            <a:pathLst>
              <a:path w="120000" h="120000" extrusionOk="0">
                <a:moveTo>
                  <a:pt x="60000" y="60000"/>
                </a:moveTo>
                <a:cubicBezTo>
                  <a:pt x="47572" y="60000"/>
                  <a:pt x="37500" y="52672"/>
                  <a:pt x="37500" y="43638"/>
                </a:cubicBezTo>
                <a:cubicBezTo>
                  <a:pt x="37500" y="34600"/>
                  <a:pt x="47572" y="27272"/>
                  <a:pt x="60000" y="27272"/>
                </a:cubicBezTo>
                <a:cubicBezTo>
                  <a:pt x="72427" y="27272"/>
                  <a:pt x="82500" y="34600"/>
                  <a:pt x="82500" y="43638"/>
                </a:cubicBezTo>
                <a:cubicBezTo>
                  <a:pt x="82500" y="52672"/>
                  <a:pt x="72427" y="60000"/>
                  <a:pt x="60000" y="60000"/>
                </a:cubicBezTo>
                <a:moveTo>
                  <a:pt x="60000" y="21816"/>
                </a:moveTo>
                <a:cubicBezTo>
                  <a:pt x="43427" y="21816"/>
                  <a:pt x="30000" y="31588"/>
                  <a:pt x="30000" y="43638"/>
                </a:cubicBezTo>
                <a:cubicBezTo>
                  <a:pt x="30000" y="55683"/>
                  <a:pt x="43427" y="65455"/>
                  <a:pt x="60000" y="65455"/>
                </a:cubicBezTo>
                <a:cubicBezTo>
                  <a:pt x="76572" y="65455"/>
                  <a:pt x="90000" y="55683"/>
                  <a:pt x="90000" y="43638"/>
                </a:cubicBezTo>
                <a:cubicBezTo>
                  <a:pt x="90000" y="31588"/>
                  <a:pt x="76572" y="21816"/>
                  <a:pt x="60000" y="21816"/>
                </a:cubicBezTo>
                <a:moveTo>
                  <a:pt x="60000" y="111816"/>
                </a:moveTo>
                <a:cubicBezTo>
                  <a:pt x="60000" y="111816"/>
                  <a:pt x="7500" y="76361"/>
                  <a:pt x="7500" y="43638"/>
                </a:cubicBezTo>
                <a:cubicBezTo>
                  <a:pt x="7500" y="22550"/>
                  <a:pt x="31005" y="5455"/>
                  <a:pt x="60000" y="5455"/>
                </a:cubicBezTo>
                <a:cubicBezTo>
                  <a:pt x="88994" y="5455"/>
                  <a:pt x="112500" y="22550"/>
                  <a:pt x="112500" y="43638"/>
                </a:cubicBezTo>
                <a:cubicBezTo>
                  <a:pt x="112500" y="76361"/>
                  <a:pt x="60000" y="111816"/>
                  <a:pt x="60000" y="111816"/>
                </a:cubicBezTo>
                <a:moveTo>
                  <a:pt x="60000" y="0"/>
                </a:moveTo>
                <a:cubicBezTo>
                  <a:pt x="26866" y="0"/>
                  <a:pt x="0" y="19538"/>
                  <a:pt x="0" y="43638"/>
                </a:cubicBezTo>
                <a:cubicBezTo>
                  <a:pt x="0" y="79088"/>
                  <a:pt x="60000" y="120000"/>
                  <a:pt x="60000" y="120000"/>
                </a:cubicBezTo>
                <a:cubicBezTo>
                  <a:pt x="60000" y="120000"/>
                  <a:pt x="120000" y="79088"/>
                  <a:pt x="120000" y="43638"/>
                </a:cubicBezTo>
                <a:cubicBezTo>
                  <a:pt x="120000" y="19538"/>
                  <a:pt x="93133" y="0"/>
                  <a:pt x="60000" y="0"/>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a:solidFill>
                <a:schemeClr val="dk1"/>
              </a:solidFill>
              <a:latin typeface="Lato"/>
              <a:ea typeface="Lato"/>
              <a:cs typeface="Lato"/>
              <a:sym typeface="Lato"/>
            </a:endParaRPr>
          </a:p>
        </p:txBody>
      </p:sp>
      <p:sp>
        <p:nvSpPr>
          <p:cNvPr id="287" name="Google Shape;287;p17"/>
          <p:cNvSpPr/>
          <p:nvPr/>
        </p:nvSpPr>
        <p:spPr>
          <a:xfrm>
            <a:off x="10077911" y="4656791"/>
            <a:ext cx="267200" cy="326400"/>
          </a:xfrm>
          <a:custGeom>
            <a:avLst/>
            <a:gdLst/>
            <a:ahLst/>
            <a:cxnLst/>
            <a:rect l="l" t="t" r="r" b="b"/>
            <a:pathLst>
              <a:path w="120000" h="120000" extrusionOk="0">
                <a:moveTo>
                  <a:pt x="23333" y="43638"/>
                </a:moveTo>
                <a:lnTo>
                  <a:pt x="43333" y="43638"/>
                </a:lnTo>
                <a:cubicBezTo>
                  <a:pt x="45177" y="43638"/>
                  <a:pt x="46666" y="42416"/>
                  <a:pt x="46666" y="40911"/>
                </a:cubicBezTo>
                <a:cubicBezTo>
                  <a:pt x="46666" y="39400"/>
                  <a:pt x="45177" y="38183"/>
                  <a:pt x="43333" y="38183"/>
                </a:cubicBezTo>
                <a:lnTo>
                  <a:pt x="23333" y="38183"/>
                </a:lnTo>
                <a:cubicBezTo>
                  <a:pt x="21488" y="38183"/>
                  <a:pt x="20000" y="39400"/>
                  <a:pt x="20000" y="40911"/>
                </a:cubicBezTo>
                <a:cubicBezTo>
                  <a:pt x="20000" y="42416"/>
                  <a:pt x="21488" y="43638"/>
                  <a:pt x="23333" y="43638"/>
                </a:cubicBezTo>
                <a:moveTo>
                  <a:pt x="23333" y="65455"/>
                </a:moveTo>
                <a:lnTo>
                  <a:pt x="90000" y="65455"/>
                </a:lnTo>
                <a:cubicBezTo>
                  <a:pt x="91844" y="65455"/>
                  <a:pt x="93333" y="64233"/>
                  <a:pt x="93333" y="62727"/>
                </a:cubicBezTo>
                <a:cubicBezTo>
                  <a:pt x="93333" y="61222"/>
                  <a:pt x="91844" y="60000"/>
                  <a:pt x="90000" y="60000"/>
                </a:cubicBezTo>
                <a:lnTo>
                  <a:pt x="23333" y="60000"/>
                </a:lnTo>
                <a:cubicBezTo>
                  <a:pt x="21488" y="60000"/>
                  <a:pt x="20000" y="61222"/>
                  <a:pt x="20000" y="62727"/>
                </a:cubicBezTo>
                <a:cubicBezTo>
                  <a:pt x="20000" y="64233"/>
                  <a:pt x="21488" y="65455"/>
                  <a:pt x="23333" y="65455"/>
                </a:cubicBezTo>
                <a:moveTo>
                  <a:pt x="23333" y="54544"/>
                </a:moveTo>
                <a:lnTo>
                  <a:pt x="63333" y="54544"/>
                </a:lnTo>
                <a:cubicBezTo>
                  <a:pt x="65177" y="54544"/>
                  <a:pt x="66666" y="53327"/>
                  <a:pt x="66666" y="51816"/>
                </a:cubicBezTo>
                <a:cubicBezTo>
                  <a:pt x="66666" y="50311"/>
                  <a:pt x="65177" y="49088"/>
                  <a:pt x="63333" y="49088"/>
                </a:cubicBezTo>
                <a:lnTo>
                  <a:pt x="23333" y="49088"/>
                </a:lnTo>
                <a:cubicBezTo>
                  <a:pt x="21488" y="49088"/>
                  <a:pt x="20000" y="50311"/>
                  <a:pt x="20000" y="51816"/>
                </a:cubicBezTo>
                <a:cubicBezTo>
                  <a:pt x="20000" y="53327"/>
                  <a:pt x="21488" y="54544"/>
                  <a:pt x="23333" y="54544"/>
                </a:cubicBezTo>
                <a:moveTo>
                  <a:pt x="23333" y="32727"/>
                </a:moveTo>
                <a:lnTo>
                  <a:pt x="83333" y="32727"/>
                </a:lnTo>
                <a:cubicBezTo>
                  <a:pt x="85177" y="32727"/>
                  <a:pt x="86666" y="31505"/>
                  <a:pt x="86666" y="30000"/>
                </a:cubicBezTo>
                <a:cubicBezTo>
                  <a:pt x="86666" y="28494"/>
                  <a:pt x="85177" y="27272"/>
                  <a:pt x="83333" y="27272"/>
                </a:cubicBezTo>
                <a:lnTo>
                  <a:pt x="23333" y="27272"/>
                </a:lnTo>
                <a:cubicBezTo>
                  <a:pt x="21488" y="27272"/>
                  <a:pt x="20000" y="28494"/>
                  <a:pt x="20000" y="30000"/>
                </a:cubicBezTo>
                <a:cubicBezTo>
                  <a:pt x="20000" y="31505"/>
                  <a:pt x="21488" y="32727"/>
                  <a:pt x="23333" y="32727"/>
                </a:cubicBezTo>
                <a:moveTo>
                  <a:pt x="113333" y="76361"/>
                </a:moveTo>
                <a:lnTo>
                  <a:pt x="6666" y="76361"/>
                </a:lnTo>
                <a:lnTo>
                  <a:pt x="6666" y="16361"/>
                </a:lnTo>
                <a:lnTo>
                  <a:pt x="113333" y="16361"/>
                </a:lnTo>
                <a:cubicBezTo>
                  <a:pt x="113333" y="16361"/>
                  <a:pt x="113333" y="76361"/>
                  <a:pt x="113333" y="76361"/>
                </a:cubicBezTo>
                <a:close/>
                <a:moveTo>
                  <a:pt x="63333" y="114544"/>
                </a:moveTo>
                <a:lnTo>
                  <a:pt x="56666" y="114544"/>
                </a:lnTo>
                <a:lnTo>
                  <a:pt x="56666" y="81816"/>
                </a:lnTo>
                <a:lnTo>
                  <a:pt x="63333" y="81816"/>
                </a:lnTo>
                <a:cubicBezTo>
                  <a:pt x="63333" y="81816"/>
                  <a:pt x="63333" y="114544"/>
                  <a:pt x="63333" y="114544"/>
                </a:cubicBezTo>
                <a:close/>
                <a:moveTo>
                  <a:pt x="56666" y="5455"/>
                </a:moveTo>
                <a:lnTo>
                  <a:pt x="63333" y="5455"/>
                </a:lnTo>
                <a:lnTo>
                  <a:pt x="63333" y="10911"/>
                </a:lnTo>
                <a:lnTo>
                  <a:pt x="56666" y="10911"/>
                </a:lnTo>
                <a:cubicBezTo>
                  <a:pt x="56666" y="10911"/>
                  <a:pt x="56666" y="5455"/>
                  <a:pt x="56666" y="5455"/>
                </a:cubicBezTo>
                <a:close/>
                <a:moveTo>
                  <a:pt x="113333" y="10911"/>
                </a:moveTo>
                <a:lnTo>
                  <a:pt x="70000" y="10911"/>
                </a:lnTo>
                <a:lnTo>
                  <a:pt x="70000" y="5455"/>
                </a:lnTo>
                <a:cubicBezTo>
                  <a:pt x="70000" y="2444"/>
                  <a:pt x="67011" y="0"/>
                  <a:pt x="63333" y="0"/>
                </a:cubicBezTo>
                <a:lnTo>
                  <a:pt x="56666" y="0"/>
                </a:lnTo>
                <a:cubicBezTo>
                  <a:pt x="52983" y="0"/>
                  <a:pt x="50000" y="2444"/>
                  <a:pt x="50000" y="5455"/>
                </a:cubicBezTo>
                <a:lnTo>
                  <a:pt x="50000" y="10911"/>
                </a:lnTo>
                <a:lnTo>
                  <a:pt x="6666" y="10911"/>
                </a:lnTo>
                <a:cubicBezTo>
                  <a:pt x="2983" y="10911"/>
                  <a:pt x="0" y="13355"/>
                  <a:pt x="0" y="16361"/>
                </a:cubicBezTo>
                <a:lnTo>
                  <a:pt x="0" y="76361"/>
                </a:lnTo>
                <a:cubicBezTo>
                  <a:pt x="0" y="79372"/>
                  <a:pt x="2983" y="81816"/>
                  <a:pt x="6666" y="81816"/>
                </a:cubicBezTo>
                <a:lnTo>
                  <a:pt x="50000" y="81816"/>
                </a:lnTo>
                <a:lnTo>
                  <a:pt x="50000" y="114544"/>
                </a:lnTo>
                <a:cubicBezTo>
                  <a:pt x="50000" y="117555"/>
                  <a:pt x="52983" y="120000"/>
                  <a:pt x="56666" y="120000"/>
                </a:cubicBezTo>
                <a:lnTo>
                  <a:pt x="63333" y="120000"/>
                </a:lnTo>
                <a:cubicBezTo>
                  <a:pt x="67011" y="120000"/>
                  <a:pt x="70000" y="117555"/>
                  <a:pt x="70000" y="114544"/>
                </a:cubicBezTo>
                <a:lnTo>
                  <a:pt x="70000" y="81816"/>
                </a:lnTo>
                <a:lnTo>
                  <a:pt x="113333" y="81816"/>
                </a:lnTo>
                <a:cubicBezTo>
                  <a:pt x="117011" y="81816"/>
                  <a:pt x="120000" y="79372"/>
                  <a:pt x="120000" y="76361"/>
                </a:cubicBezTo>
                <a:lnTo>
                  <a:pt x="120000" y="16361"/>
                </a:lnTo>
                <a:cubicBezTo>
                  <a:pt x="120000" y="13355"/>
                  <a:pt x="117011" y="10911"/>
                  <a:pt x="113333" y="10911"/>
                </a:cubicBezTo>
                <a:moveTo>
                  <a:pt x="96666" y="49088"/>
                </a:moveTo>
                <a:lnTo>
                  <a:pt x="76666" y="49088"/>
                </a:lnTo>
                <a:cubicBezTo>
                  <a:pt x="74822" y="49088"/>
                  <a:pt x="73333" y="50311"/>
                  <a:pt x="73333" y="51816"/>
                </a:cubicBezTo>
                <a:cubicBezTo>
                  <a:pt x="73333" y="53327"/>
                  <a:pt x="74822" y="54544"/>
                  <a:pt x="76666" y="54544"/>
                </a:cubicBezTo>
                <a:lnTo>
                  <a:pt x="96666" y="54544"/>
                </a:lnTo>
                <a:cubicBezTo>
                  <a:pt x="98511" y="54544"/>
                  <a:pt x="100000" y="53327"/>
                  <a:pt x="100000" y="51816"/>
                </a:cubicBezTo>
                <a:cubicBezTo>
                  <a:pt x="100000" y="50311"/>
                  <a:pt x="98511" y="49088"/>
                  <a:pt x="96666" y="49088"/>
                </a:cubicBezTo>
                <a:moveTo>
                  <a:pt x="53333" y="40911"/>
                </a:moveTo>
                <a:cubicBezTo>
                  <a:pt x="53333" y="42416"/>
                  <a:pt x="54822" y="43638"/>
                  <a:pt x="56666" y="43638"/>
                </a:cubicBezTo>
                <a:lnTo>
                  <a:pt x="96666" y="43638"/>
                </a:lnTo>
                <a:cubicBezTo>
                  <a:pt x="98511" y="43638"/>
                  <a:pt x="100000" y="42416"/>
                  <a:pt x="100000" y="40911"/>
                </a:cubicBezTo>
                <a:cubicBezTo>
                  <a:pt x="100000" y="39400"/>
                  <a:pt x="98511" y="38183"/>
                  <a:pt x="96666" y="38183"/>
                </a:cubicBezTo>
                <a:lnTo>
                  <a:pt x="56666" y="38183"/>
                </a:lnTo>
                <a:cubicBezTo>
                  <a:pt x="54822" y="38183"/>
                  <a:pt x="53333" y="39400"/>
                  <a:pt x="53333" y="40911"/>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a:solidFill>
                <a:schemeClr val="dk1"/>
              </a:solidFill>
              <a:latin typeface="Lato"/>
              <a:ea typeface="Lato"/>
              <a:cs typeface="Lato"/>
              <a:sym typeface="Lato"/>
            </a:endParaRPr>
          </a:p>
        </p:txBody>
      </p:sp>
      <p:sp>
        <p:nvSpPr>
          <p:cNvPr id="288" name="Google Shape;288;p17"/>
          <p:cNvSpPr/>
          <p:nvPr/>
        </p:nvSpPr>
        <p:spPr>
          <a:xfrm>
            <a:off x="5563097" y="1083156"/>
            <a:ext cx="1097600" cy="36800"/>
          </a:xfrm>
          <a:prstGeom prst="rect">
            <a:avLst/>
          </a:prstGeom>
          <a:solidFill>
            <a:schemeClr val="dk2"/>
          </a:solidFill>
          <a:ln>
            <a:noFill/>
          </a:ln>
        </p:spPr>
        <p:txBody>
          <a:bodyPr spcFirstLastPara="1" wrap="square" lIns="45733" tIns="22867" rIns="45733" bIns="22867" anchor="ctr" anchorCtr="0">
            <a:noAutofit/>
          </a:bodyPr>
          <a:lstStyle/>
          <a:p>
            <a:pPr algn="ctr">
              <a:buClr>
                <a:srgbClr val="000000"/>
              </a:buClr>
              <a:buSzPts val="1700"/>
            </a:pPr>
            <a:endParaRPr sz="2267">
              <a:solidFill>
                <a:schemeClr val="accent2">
                  <a:lumMod val="75000"/>
                </a:schemeClr>
              </a:solidFill>
              <a:latin typeface="Lato"/>
              <a:ea typeface="Lato"/>
              <a:cs typeface="Lato"/>
              <a:sym typeface="Lato"/>
            </a:endParaRPr>
          </a:p>
        </p:txBody>
      </p:sp>
      <p:sp>
        <p:nvSpPr>
          <p:cNvPr id="289" name="Google Shape;289;p17"/>
          <p:cNvSpPr/>
          <p:nvPr/>
        </p:nvSpPr>
        <p:spPr>
          <a:xfrm>
            <a:off x="3648737" y="441403"/>
            <a:ext cx="4916800" cy="474400"/>
          </a:xfrm>
          <a:prstGeom prst="rect">
            <a:avLst/>
          </a:prstGeom>
          <a:noFill/>
          <a:ln>
            <a:noFill/>
          </a:ln>
        </p:spPr>
        <p:txBody>
          <a:bodyPr spcFirstLastPara="1" wrap="square" lIns="0" tIns="0" rIns="0" bIns="0" anchor="ctr" anchorCtr="0">
            <a:noAutofit/>
          </a:bodyPr>
          <a:lstStyle/>
          <a:p>
            <a:pPr algn="ctr">
              <a:lnSpc>
                <a:spcPct val="102777"/>
              </a:lnSpc>
              <a:buClr>
                <a:srgbClr val="000000"/>
              </a:buClr>
              <a:buSzPts val="2700"/>
            </a:pPr>
            <a:r>
              <a:rPr lang="en" sz="3600" b="1" dirty="0">
                <a:latin typeface="Lato Black"/>
                <a:ea typeface="Lato Black"/>
                <a:cs typeface="Lato Black"/>
                <a:sym typeface="Lato Black"/>
              </a:rPr>
              <a:t>Research Process</a:t>
            </a:r>
            <a:endParaRPr sz="3600" b="1" dirty="0">
              <a:latin typeface="Lato Black"/>
              <a:ea typeface="Lato Black"/>
              <a:cs typeface="Lato Black"/>
              <a:sym typeface="Lato Black"/>
            </a:endParaRPr>
          </a:p>
        </p:txBody>
      </p:sp>
      <p:sp>
        <p:nvSpPr>
          <p:cNvPr id="290" name="Google Shape;290;p17"/>
          <p:cNvSpPr txBox="1"/>
          <p:nvPr/>
        </p:nvSpPr>
        <p:spPr>
          <a:xfrm>
            <a:off x="6095226" y="2183265"/>
            <a:ext cx="2048000" cy="591600"/>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 sz="1200" dirty="0">
                <a:latin typeface="Garamond" panose="02020404030301010803" pitchFamily="18" charset="0"/>
                <a:sym typeface="Lato Light"/>
              </a:rPr>
              <a:t>Develop a system of keywords that help you start and continue the conversation with search engines. </a:t>
            </a:r>
            <a:r>
              <a:rPr lang="en-US" sz="1200" dirty="0">
                <a:latin typeface="Garamond" panose="02020404030301010803" pitchFamily="18" charset="0"/>
                <a:sym typeface="Lato Light"/>
              </a:rPr>
              <a:t>Use citation tracking and pearl growing strategy to expand your search. </a:t>
            </a:r>
            <a:endParaRPr sz="1200" dirty="0">
              <a:latin typeface="Garamond" panose="02020404030301010803" pitchFamily="18" charset="0"/>
              <a:sym typeface="Arial"/>
            </a:endParaRPr>
          </a:p>
        </p:txBody>
      </p:sp>
      <p:sp>
        <p:nvSpPr>
          <p:cNvPr id="291" name="Google Shape;291;p17"/>
          <p:cNvSpPr txBox="1"/>
          <p:nvPr/>
        </p:nvSpPr>
        <p:spPr>
          <a:xfrm>
            <a:off x="7863228" y="4303125"/>
            <a:ext cx="1638800"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 sz="1600" b="1" dirty="0">
                <a:latin typeface="Lato Black"/>
                <a:sym typeface="Lato Black"/>
              </a:rPr>
              <a:t>5. </a:t>
            </a:r>
            <a:r>
              <a:rPr lang="en-US" sz="1600" b="1" dirty="0">
                <a:latin typeface="Lato Black"/>
                <a:sym typeface="Lato Black"/>
              </a:rPr>
              <a:t>EVALUATE SOURCES</a:t>
            </a:r>
            <a:endParaRPr sz="1600" b="1" dirty="0">
              <a:latin typeface="Lato Black"/>
              <a:sym typeface="Lato Black"/>
            </a:endParaRPr>
          </a:p>
        </p:txBody>
      </p:sp>
      <p:sp>
        <p:nvSpPr>
          <p:cNvPr id="292" name="Google Shape;292;p17"/>
          <p:cNvSpPr txBox="1"/>
          <p:nvPr/>
        </p:nvSpPr>
        <p:spPr>
          <a:xfrm>
            <a:off x="895739" y="4730035"/>
            <a:ext cx="2048000" cy="591600"/>
          </a:xfrm>
          <a:prstGeom prst="rect">
            <a:avLst/>
          </a:prstGeom>
          <a:noFill/>
          <a:ln>
            <a:noFill/>
          </a:ln>
        </p:spPr>
        <p:txBody>
          <a:bodyPr spcFirstLastPara="1" wrap="square" lIns="108767" tIns="54367" rIns="108767" bIns="54367" anchor="t" anchorCtr="0">
            <a:noAutofit/>
          </a:bodyPr>
          <a:lstStyle/>
          <a:p>
            <a:pPr algn="ctr">
              <a:buClr>
                <a:schemeClr val="dk2"/>
              </a:buClr>
              <a:buSzPts val="900"/>
            </a:pPr>
            <a:br>
              <a:rPr lang="en" sz="1200" dirty="0">
                <a:solidFill>
                  <a:schemeClr val="dk2"/>
                </a:solidFill>
                <a:latin typeface="Lato Light"/>
                <a:ea typeface="Lato Light"/>
                <a:cs typeface="Lato Light"/>
                <a:sym typeface="Lato Light"/>
              </a:rPr>
            </a:br>
            <a:r>
              <a:rPr lang="en-US" sz="1200" dirty="0">
                <a:latin typeface="Garamond" panose="02020404030301010803" pitchFamily="18" charset="0"/>
                <a:sym typeface="Lato Light"/>
              </a:rPr>
              <a:t>Does your research question fit the assignment requirement - not too broad or too narrow? Does the question offer a good argument?</a:t>
            </a:r>
            <a:endParaRPr sz="1200" dirty="0">
              <a:latin typeface="Garamond" panose="02020404030301010803" pitchFamily="18" charset="0"/>
              <a:sym typeface="Lato Light"/>
            </a:endParaRPr>
          </a:p>
        </p:txBody>
      </p:sp>
      <p:sp>
        <p:nvSpPr>
          <p:cNvPr id="293" name="Google Shape;293;p17"/>
          <p:cNvSpPr txBox="1"/>
          <p:nvPr/>
        </p:nvSpPr>
        <p:spPr>
          <a:xfrm>
            <a:off x="895739" y="4344867"/>
            <a:ext cx="1823561"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 sz="1600" b="1" dirty="0">
                <a:latin typeface="Lato Black"/>
                <a:ea typeface="Lato Black"/>
                <a:cs typeface="Lato Black"/>
                <a:sym typeface="Lato Black"/>
              </a:rPr>
              <a:t>1. </a:t>
            </a:r>
            <a:r>
              <a:rPr lang="en-US" sz="1600" b="1" dirty="0">
                <a:latin typeface="Lato Black"/>
                <a:ea typeface="Lato Black"/>
                <a:cs typeface="Lato Black"/>
                <a:sym typeface="Lato Black"/>
              </a:rPr>
              <a:t>DEVELOP A GOOD RESEARCH QEUSTION</a:t>
            </a:r>
            <a:endParaRPr sz="1600" b="1" dirty="0">
              <a:latin typeface="Lato Black"/>
              <a:ea typeface="Lato Black"/>
              <a:cs typeface="Lato Black"/>
              <a:sym typeface="Lato Black"/>
            </a:endParaRPr>
          </a:p>
        </p:txBody>
      </p:sp>
      <p:sp>
        <p:nvSpPr>
          <p:cNvPr id="294" name="Google Shape;294;p17"/>
          <p:cNvSpPr txBox="1"/>
          <p:nvPr/>
        </p:nvSpPr>
        <p:spPr>
          <a:xfrm>
            <a:off x="4249663" y="4746917"/>
            <a:ext cx="2229957" cy="591600"/>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US" sz="1200" dirty="0">
                <a:latin typeface="Garamond" panose="02020404030301010803" pitchFamily="18" charset="0"/>
                <a:sym typeface="Lato Light"/>
              </a:rPr>
              <a:t>What research tools are available? Use library catalog to find books (WCU catalog, E-</a:t>
            </a:r>
            <a:r>
              <a:rPr lang="en-US" sz="1200" dirty="0" err="1">
                <a:latin typeface="Garamond" panose="02020404030301010803" pitchFamily="18" charset="0"/>
                <a:sym typeface="Lato Light"/>
              </a:rPr>
              <a:t>ZBorrow</a:t>
            </a:r>
            <a:r>
              <a:rPr lang="en-US" sz="1200" dirty="0">
                <a:latin typeface="Garamond" panose="02020404030301010803" pitchFamily="18" charset="0"/>
                <a:sym typeface="Lato Light"/>
              </a:rPr>
              <a:t>), use library guide to find article databases for specific subject; use library search everything and Google scholar to find articles across disciplines.</a:t>
            </a:r>
            <a:endParaRPr sz="1200" dirty="0">
              <a:latin typeface="Garamond" panose="02020404030301010803" pitchFamily="18" charset="0"/>
              <a:sym typeface="Lato Light"/>
            </a:endParaRPr>
          </a:p>
        </p:txBody>
      </p:sp>
      <p:sp>
        <p:nvSpPr>
          <p:cNvPr id="295" name="Google Shape;295;p17"/>
          <p:cNvSpPr txBox="1"/>
          <p:nvPr/>
        </p:nvSpPr>
        <p:spPr>
          <a:xfrm>
            <a:off x="4442867" y="4280209"/>
            <a:ext cx="1790000"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 sz="1600" b="1" dirty="0">
                <a:solidFill>
                  <a:schemeClr val="dk1"/>
                </a:solidFill>
                <a:latin typeface="Lato Black"/>
                <a:ea typeface="Lato Black"/>
                <a:cs typeface="Lato Black"/>
                <a:sym typeface="Lato Black"/>
              </a:rPr>
              <a:t>3. MAP SOURCES WITH TOOL</a:t>
            </a:r>
            <a:r>
              <a:rPr lang="en" sz="1600" b="1" dirty="0">
                <a:solidFill>
                  <a:schemeClr val="dk2"/>
                </a:solidFill>
                <a:latin typeface="Lato Black"/>
                <a:ea typeface="Lato Black"/>
                <a:cs typeface="Lato Black"/>
                <a:sym typeface="Lato Black"/>
              </a:rPr>
              <a:t>S</a:t>
            </a:r>
            <a:endParaRPr sz="1600" b="1" dirty="0">
              <a:solidFill>
                <a:schemeClr val="dk2"/>
              </a:solidFill>
              <a:latin typeface="Lato Black"/>
              <a:ea typeface="Lato Black"/>
              <a:cs typeface="Lato Black"/>
              <a:sym typeface="Lato Black"/>
            </a:endParaRPr>
          </a:p>
        </p:txBody>
      </p:sp>
      <p:sp>
        <p:nvSpPr>
          <p:cNvPr id="296" name="Google Shape;296;p17"/>
          <p:cNvSpPr txBox="1"/>
          <p:nvPr/>
        </p:nvSpPr>
        <p:spPr>
          <a:xfrm>
            <a:off x="9349273" y="2182292"/>
            <a:ext cx="1925394" cy="591600"/>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US" sz="1200" dirty="0">
                <a:latin typeface="Garamond" panose="02020404030301010803" pitchFamily="18" charset="0"/>
                <a:sym typeface="Lato Light"/>
              </a:rPr>
              <a:t>Develop outline/structure of your main arguments; adding supporting and disagreeing sources to the structure; identify and then fill the gaps.</a:t>
            </a:r>
            <a:endParaRPr sz="1200" dirty="0">
              <a:latin typeface="Garamond" panose="02020404030301010803" pitchFamily="18" charset="0"/>
              <a:sym typeface="Arial"/>
            </a:endParaRPr>
          </a:p>
        </p:txBody>
      </p:sp>
      <p:sp>
        <p:nvSpPr>
          <p:cNvPr id="297" name="Google Shape;297;p17"/>
          <p:cNvSpPr txBox="1"/>
          <p:nvPr/>
        </p:nvSpPr>
        <p:spPr>
          <a:xfrm>
            <a:off x="9226667" y="1680300"/>
            <a:ext cx="2048000"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US" sz="1600" b="1" dirty="0">
                <a:latin typeface="Lato Black"/>
                <a:ea typeface="Lato Black"/>
                <a:cs typeface="Lato Black"/>
                <a:sym typeface="Lato Black"/>
              </a:rPr>
              <a:t>6. PREPARE SYNTHESIS</a:t>
            </a:r>
            <a:endParaRPr sz="1600" b="1" dirty="0">
              <a:latin typeface="Lato Black"/>
              <a:ea typeface="Lato Black"/>
              <a:cs typeface="Lato Black"/>
              <a:sym typeface="Lato Black"/>
            </a:endParaRPr>
          </a:p>
        </p:txBody>
      </p:sp>
      <p:sp>
        <p:nvSpPr>
          <p:cNvPr id="298" name="Google Shape;298;p17"/>
          <p:cNvSpPr txBox="1"/>
          <p:nvPr/>
        </p:nvSpPr>
        <p:spPr>
          <a:xfrm>
            <a:off x="2618167" y="2275744"/>
            <a:ext cx="2182713" cy="591600"/>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US" sz="1200" dirty="0">
                <a:latin typeface="Garamond" panose="02020404030301010803" pitchFamily="18" charset="0"/>
                <a:sym typeface="Lato Light"/>
              </a:rPr>
              <a:t>What information can you expect from different types of sources such as books, newspaper and magazine articles, scholarly articles, trade publications?</a:t>
            </a:r>
            <a:endParaRPr sz="1200" dirty="0">
              <a:latin typeface="Garamond" panose="02020404030301010803" pitchFamily="18" charset="0"/>
              <a:sym typeface="Arial"/>
            </a:endParaRPr>
          </a:p>
        </p:txBody>
      </p:sp>
      <p:sp>
        <p:nvSpPr>
          <p:cNvPr id="299" name="Google Shape;299;p17"/>
          <p:cNvSpPr txBox="1"/>
          <p:nvPr/>
        </p:nvSpPr>
        <p:spPr>
          <a:xfrm>
            <a:off x="2745681" y="1894929"/>
            <a:ext cx="1821600"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 sz="1600" b="1" dirty="0">
                <a:solidFill>
                  <a:schemeClr val="dk1"/>
                </a:solidFill>
                <a:latin typeface="Lato Black"/>
                <a:sym typeface="Lato Black"/>
              </a:rPr>
              <a:t>2. </a:t>
            </a:r>
            <a:r>
              <a:rPr lang="en-US" sz="1600" b="1" dirty="0">
                <a:solidFill>
                  <a:schemeClr val="dk1"/>
                </a:solidFill>
                <a:latin typeface="Lato Black"/>
                <a:sym typeface="Lato Black"/>
              </a:rPr>
              <a:t>EXAMINE VARIOUS TYPE OF SOURCES</a:t>
            </a:r>
            <a:endParaRPr sz="1600" b="1" dirty="0">
              <a:solidFill>
                <a:schemeClr val="dk1"/>
              </a:solidFill>
              <a:latin typeface="Lato Black"/>
              <a:sym typeface="Lato Black"/>
            </a:endParaRPr>
          </a:p>
          <a:p>
            <a:pPr algn="ctr">
              <a:buClr>
                <a:srgbClr val="000000"/>
              </a:buClr>
              <a:buSzPts val="1200"/>
            </a:pPr>
            <a:endParaRPr sz="1600" b="1" dirty="0">
              <a:solidFill>
                <a:schemeClr val="dk2"/>
              </a:solidFill>
              <a:latin typeface="Lato Black"/>
              <a:ea typeface="Lato Black"/>
              <a:cs typeface="Lato Black"/>
              <a:sym typeface="Lato Black"/>
            </a:endParaRPr>
          </a:p>
        </p:txBody>
      </p:sp>
      <p:sp>
        <p:nvSpPr>
          <p:cNvPr id="301" name="Google Shape;301;p17"/>
          <p:cNvSpPr txBox="1"/>
          <p:nvPr/>
        </p:nvSpPr>
        <p:spPr>
          <a:xfrm>
            <a:off x="6285352" y="1680300"/>
            <a:ext cx="1638800"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 sz="1600" b="1" dirty="0">
                <a:solidFill>
                  <a:schemeClr val="dk1"/>
                </a:solidFill>
                <a:latin typeface="Lato Black"/>
                <a:sym typeface="Lato Black"/>
              </a:rPr>
              <a:t>4. </a:t>
            </a:r>
            <a:r>
              <a:rPr lang="en-US" sz="1600" b="1" dirty="0">
                <a:solidFill>
                  <a:schemeClr val="dk1"/>
                </a:solidFill>
                <a:latin typeface="Lato Black"/>
                <a:sym typeface="Lato Black"/>
              </a:rPr>
              <a:t>DESIGN SEARCH TERMS</a:t>
            </a:r>
            <a:endParaRPr sz="1600" b="1" dirty="0">
              <a:solidFill>
                <a:schemeClr val="dk1"/>
              </a:solidFill>
              <a:latin typeface="Lato Black"/>
              <a:sym typeface="Lato Black"/>
            </a:endParaRPr>
          </a:p>
        </p:txBody>
      </p:sp>
      <p:sp>
        <p:nvSpPr>
          <p:cNvPr id="53" name="Google Shape;294;p17">
            <a:extLst>
              <a:ext uri="{FF2B5EF4-FFF2-40B4-BE49-F238E27FC236}">
                <a16:creationId xmlns:a16="http://schemas.microsoft.com/office/drawing/2014/main" id="{0306D3CB-CFC1-4490-9006-45F4BC9B2589}"/>
              </a:ext>
            </a:extLst>
          </p:cNvPr>
          <p:cNvSpPr txBox="1"/>
          <p:nvPr/>
        </p:nvSpPr>
        <p:spPr>
          <a:xfrm>
            <a:off x="7746286" y="4807288"/>
            <a:ext cx="1980596" cy="591600"/>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US" sz="1200" dirty="0">
                <a:latin typeface="Garamond" panose="02020404030301010803" pitchFamily="18" charset="0"/>
                <a:sym typeface="Lato Light"/>
              </a:rPr>
              <a:t>Evaluate the sources based on its appearance, CRAAP (currency, relevance, authority, accuracy, and purpose) test, lateral reading, critical analysis and your own reflection.</a:t>
            </a:r>
            <a:endParaRPr sz="1200" dirty="0">
              <a:latin typeface="Garamond" panose="02020404030301010803" pitchFamily="18" charset="0"/>
              <a:sym typeface="Lato Light"/>
            </a:endParaRPr>
          </a:p>
        </p:txBody>
      </p:sp>
    </p:spTree>
    <p:extLst>
      <p:ext uri="{BB962C8B-B14F-4D97-AF65-F5344CB8AC3E}">
        <p14:creationId xmlns:p14="http://schemas.microsoft.com/office/powerpoint/2010/main" val="315502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2" name="Google Shape;252;p17"/>
          <p:cNvGrpSpPr/>
          <p:nvPr/>
        </p:nvGrpSpPr>
        <p:grpSpPr>
          <a:xfrm>
            <a:off x="845486" y="3781893"/>
            <a:ext cx="2219421" cy="392665"/>
            <a:chOff x="4621548" y="7220767"/>
            <a:chExt cx="2472000" cy="598087"/>
          </a:xfrm>
        </p:grpSpPr>
        <p:sp>
          <p:nvSpPr>
            <p:cNvPr id="253" name="Google Shape;253;p17"/>
            <p:cNvSpPr/>
            <p:nvPr/>
          </p:nvSpPr>
          <p:spPr>
            <a:xfrm rot="-5400000" flipH="1">
              <a:off x="5696598" y="6145717"/>
              <a:ext cx="321900" cy="2472000"/>
            </a:xfrm>
            <a:prstGeom prst="round2SameRect">
              <a:avLst>
                <a:gd name="adj1" fmla="val 50000"/>
                <a:gd name="adj2" fmla="val 0"/>
              </a:avLst>
            </a:prstGeom>
            <a:solidFill>
              <a:schemeClr val="accent1"/>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54" name="Google Shape;254;p17"/>
            <p:cNvSpPr/>
            <p:nvPr/>
          </p:nvSpPr>
          <p:spPr>
            <a:xfrm rot="5400000">
              <a:off x="5745997" y="7418804"/>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1"/>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grpSp>
        <p:nvGrpSpPr>
          <p:cNvPr id="261" name="Google Shape;261;p17"/>
          <p:cNvGrpSpPr/>
          <p:nvPr/>
        </p:nvGrpSpPr>
        <p:grpSpPr>
          <a:xfrm>
            <a:off x="8211432" y="3759265"/>
            <a:ext cx="2285187" cy="381516"/>
            <a:chOff x="17200308" y="7220763"/>
            <a:chExt cx="2472000" cy="617830"/>
          </a:xfrm>
        </p:grpSpPr>
        <p:sp>
          <p:nvSpPr>
            <p:cNvPr id="262" name="Google Shape;262;p17"/>
            <p:cNvSpPr/>
            <p:nvPr/>
          </p:nvSpPr>
          <p:spPr>
            <a:xfrm rot="5400000">
              <a:off x="18275358" y="6145713"/>
              <a:ext cx="321900" cy="2472000"/>
            </a:xfrm>
            <a:prstGeom prst="round2SameRect">
              <a:avLst>
                <a:gd name="adj1" fmla="val 50000"/>
                <a:gd name="adj2" fmla="val 0"/>
              </a:avLst>
            </a:prstGeom>
            <a:solidFill>
              <a:schemeClr val="accent6"/>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63" name="Google Shape;263;p17"/>
            <p:cNvSpPr/>
            <p:nvPr/>
          </p:nvSpPr>
          <p:spPr>
            <a:xfrm rot="5400000">
              <a:off x="18271110" y="7438543"/>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6"/>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grpSp>
        <p:nvGrpSpPr>
          <p:cNvPr id="264" name="Google Shape;264;p17"/>
          <p:cNvGrpSpPr/>
          <p:nvPr/>
        </p:nvGrpSpPr>
        <p:grpSpPr>
          <a:xfrm rot="10800000">
            <a:off x="5618088" y="3766887"/>
            <a:ext cx="2361703" cy="384223"/>
            <a:chOff x="12168868" y="6924357"/>
            <a:chExt cx="2472000" cy="618312"/>
          </a:xfrm>
        </p:grpSpPr>
        <p:sp>
          <p:nvSpPr>
            <p:cNvPr id="265" name="Google Shape;265;p17"/>
            <p:cNvSpPr/>
            <p:nvPr/>
          </p:nvSpPr>
          <p:spPr>
            <a:xfrm>
              <a:off x="12168868" y="7220769"/>
              <a:ext cx="2472000" cy="321900"/>
            </a:xfrm>
            <a:prstGeom prst="rect">
              <a:avLst/>
            </a:prstGeom>
            <a:solidFill>
              <a:schemeClr val="accent4"/>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66" name="Google Shape;266;p17"/>
            <p:cNvSpPr/>
            <p:nvPr/>
          </p:nvSpPr>
          <p:spPr>
            <a:xfrm rot="-5400000">
              <a:off x="13262080" y="6866307"/>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4"/>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grpSp>
        <p:nvGrpSpPr>
          <p:cNvPr id="267" name="Google Shape;267;p17"/>
          <p:cNvGrpSpPr/>
          <p:nvPr/>
        </p:nvGrpSpPr>
        <p:grpSpPr>
          <a:xfrm rot="10800000">
            <a:off x="3181492" y="3781893"/>
            <a:ext cx="2187565" cy="395946"/>
            <a:chOff x="7137321" y="6939589"/>
            <a:chExt cx="2472000" cy="603085"/>
          </a:xfrm>
        </p:grpSpPr>
        <p:sp>
          <p:nvSpPr>
            <p:cNvPr id="268" name="Google Shape;268;p17"/>
            <p:cNvSpPr/>
            <p:nvPr/>
          </p:nvSpPr>
          <p:spPr>
            <a:xfrm>
              <a:off x="7137321" y="7220774"/>
              <a:ext cx="2472000" cy="321900"/>
            </a:xfrm>
            <a:prstGeom prst="rect">
              <a:avLst/>
            </a:prstGeom>
            <a:solidFill>
              <a:schemeClr val="accent2"/>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69" name="Google Shape;269;p17"/>
            <p:cNvSpPr/>
            <p:nvPr/>
          </p:nvSpPr>
          <p:spPr>
            <a:xfrm rot="-5400000">
              <a:off x="8182186" y="6881539"/>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2"/>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sp>
        <p:nvSpPr>
          <p:cNvPr id="283" name="Google Shape;283;p17"/>
          <p:cNvSpPr/>
          <p:nvPr/>
        </p:nvSpPr>
        <p:spPr>
          <a:xfrm>
            <a:off x="8469239" y="2351389"/>
            <a:ext cx="360800" cy="360800"/>
          </a:xfrm>
          <a:custGeom>
            <a:avLst/>
            <a:gdLst/>
            <a:ahLst/>
            <a:cxnLst/>
            <a:rect l="l" t="t" r="r" b="b"/>
            <a:pathLst>
              <a:path w="120000" h="120000" extrusionOk="0">
                <a:moveTo>
                  <a:pt x="65457" y="57272"/>
                </a:moveTo>
                <a:cubicBezTo>
                  <a:pt x="66965" y="57272"/>
                  <a:pt x="68183" y="56055"/>
                  <a:pt x="68183" y="54544"/>
                </a:cubicBezTo>
                <a:cubicBezTo>
                  <a:pt x="68183" y="53038"/>
                  <a:pt x="66965" y="51816"/>
                  <a:pt x="65457" y="51816"/>
                </a:cubicBezTo>
                <a:cubicBezTo>
                  <a:pt x="63949" y="51816"/>
                  <a:pt x="62725" y="53038"/>
                  <a:pt x="62725" y="54544"/>
                </a:cubicBezTo>
                <a:cubicBezTo>
                  <a:pt x="62725" y="56055"/>
                  <a:pt x="63949" y="57272"/>
                  <a:pt x="65457" y="57272"/>
                </a:cubicBezTo>
                <a:moveTo>
                  <a:pt x="90019" y="27272"/>
                </a:moveTo>
                <a:cubicBezTo>
                  <a:pt x="91528" y="27272"/>
                  <a:pt x="92745" y="28494"/>
                  <a:pt x="92745" y="30000"/>
                </a:cubicBezTo>
                <a:cubicBezTo>
                  <a:pt x="92745" y="31511"/>
                  <a:pt x="91528" y="32727"/>
                  <a:pt x="90019" y="32727"/>
                </a:cubicBezTo>
                <a:cubicBezTo>
                  <a:pt x="88511" y="32727"/>
                  <a:pt x="87288" y="31511"/>
                  <a:pt x="87288" y="30000"/>
                </a:cubicBezTo>
                <a:cubicBezTo>
                  <a:pt x="87288" y="28494"/>
                  <a:pt x="88511" y="27272"/>
                  <a:pt x="90019" y="27272"/>
                </a:cubicBezTo>
                <a:moveTo>
                  <a:pt x="90019" y="38183"/>
                </a:moveTo>
                <a:cubicBezTo>
                  <a:pt x="94538" y="38183"/>
                  <a:pt x="98203" y="34516"/>
                  <a:pt x="98203" y="30000"/>
                </a:cubicBezTo>
                <a:cubicBezTo>
                  <a:pt x="98203" y="25483"/>
                  <a:pt x="94538" y="21822"/>
                  <a:pt x="90019" y="21822"/>
                </a:cubicBezTo>
                <a:cubicBezTo>
                  <a:pt x="85495" y="21822"/>
                  <a:pt x="81830" y="25483"/>
                  <a:pt x="81830" y="30000"/>
                </a:cubicBezTo>
                <a:cubicBezTo>
                  <a:pt x="81830" y="34516"/>
                  <a:pt x="85495" y="38183"/>
                  <a:pt x="90019" y="38183"/>
                </a:cubicBezTo>
                <a:moveTo>
                  <a:pt x="73646" y="65455"/>
                </a:moveTo>
                <a:cubicBezTo>
                  <a:pt x="75155" y="65455"/>
                  <a:pt x="76372" y="64233"/>
                  <a:pt x="76372" y="62727"/>
                </a:cubicBezTo>
                <a:cubicBezTo>
                  <a:pt x="76372" y="61222"/>
                  <a:pt x="75155" y="60000"/>
                  <a:pt x="73646" y="60000"/>
                </a:cubicBezTo>
                <a:cubicBezTo>
                  <a:pt x="72133" y="60000"/>
                  <a:pt x="70915" y="61222"/>
                  <a:pt x="70915" y="62727"/>
                </a:cubicBezTo>
                <a:cubicBezTo>
                  <a:pt x="70915" y="64233"/>
                  <a:pt x="72133" y="65455"/>
                  <a:pt x="73646" y="65455"/>
                </a:cubicBezTo>
                <a:moveTo>
                  <a:pt x="57268" y="43638"/>
                </a:moveTo>
                <a:cubicBezTo>
                  <a:pt x="55760" y="43638"/>
                  <a:pt x="54542" y="44855"/>
                  <a:pt x="54542" y="46366"/>
                </a:cubicBezTo>
                <a:cubicBezTo>
                  <a:pt x="54542" y="47872"/>
                  <a:pt x="55760" y="49088"/>
                  <a:pt x="57268" y="49088"/>
                </a:cubicBezTo>
                <a:cubicBezTo>
                  <a:pt x="58776" y="49088"/>
                  <a:pt x="59999" y="47872"/>
                  <a:pt x="59999" y="46366"/>
                </a:cubicBezTo>
                <a:cubicBezTo>
                  <a:pt x="59999" y="44855"/>
                  <a:pt x="58776" y="43638"/>
                  <a:pt x="57268" y="43638"/>
                </a:cubicBezTo>
                <a:moveTo>
                  <a:pt x="9777" y="110233"/>
                </a:moveTo>
                <a:lnTo>
                  <a:pt x="19639" y="85511"/>
                </a:lnTo>
                <a:cubicBezTo>
                  <a:pt x="20965" y="87966"/>
                  <a:pt x="22610" y="90294"/>
                  <a:pt x="24539" y="92455"/>
                </a:cubicBezTo>
                <a:cubicBezTo>
                  <a:pt x="27453" y="95722"/>
                  <a:pt x="30833" y="98394"/>
                  <a:pt x="34493" y="100377"/>
                </a:cubicBezTo>
                <a:cubicBezTo>
                  <a:pt x="34493" y="100377"/>
                  <a:pt x="9777" y="110233"/>
                  <a:pt x="9777" y="110233"/>
                </a:cubicBezTo>
                <a:close/>
                <a:moveTo>
                  <a:pt x="21153" y="67000"/>
                </a:moveTo>
                <a:lnTo>
                  <a:pt x="0" y="120000"/>
                </a:lnTo>
                <a:lnTo>
                  <a:pt x="53034" y="98861"/>
                </a:lnTo>
                <a:cubicBezTo>
                  <a:pt x="52089" y="98972"/>
                  <a:pt x="51144" y="99022"/>
                  <a:pt x="50205" y="99022"/>
                </a:cubicBezTo>
                <a:cubicBezTo>
                  <a:pt x="33980" y="99022"/>
                  <a:pt x="19286" y="83344"/>
                  <a:pt x="21153" y="67000"/>
                </a:cubicBezTo>
                <a:moveTo>
                  <a:pt x="91710" y="59205"/>
                </a:moveTo>
                <a:cubicBezTo>
                  <a:pt x="90628" y="60283"/>
                  <a:pt x="88932" y="62061"/>
                  <a:pt x="86958" y="64122"/>
                </a:cubicBezTo>
                <a:cubicBezTo>
                  <a:pt x="83441" y="67800"/>
                  <a:pt x="78034" y="73450"/>
                  <a:pt x="74819" y="76405"/>
                </a:cubicBezTo>
                <a:lnTo>
                  <a:pt x="43621" y="45227"/>
                </a:lnTo>
                <a:cubicBezTo>
                  <a:pt x="46580" y="42016"/>
                  <a:pt x="52237" y="36611"/>
                  <a:pt x="55913" y="33100"/>
                </a:cubicBezTo>
                <a:cubicBezTo>
                  <a:pt x="57979" y="31127"/>
                  <a:pt x="59755" y="29433"/>
                  <a:pt x="60836" y="28350"/>
                </a:cubicBezTo>
                <a:cubicBezTo>
                  <a:pt x="75598" y="13594"/>
                  <a:pt x="103979" y="5516"/>
                  <a:pt x="114593" y="5455"/>
                </a:cubicBezTo>
                <a:cubicBezTo>
                  <a:pt x="114570" y="14288"/>
                  <a:pt x="107127" y="43800"/>
                  <a:pt x="91710" y="59205"/>
                </a:cubicBezTo>
                <a:moveTo>
                  <a:pt x="71006" y="80905"/>
                </a:moveTo>
                <a:cubicBezTo>
                  <a:pt x="69014" y="88183"/>
                  <a:pt x="66385" y="94844"/>
                  <a:pt x="63477" y="100194"/>
                </a:cubicBezTo>
                <a:cubicBezTo>
                  <a:pt x="62276" y="96966"/>
                  <a:pt x="60563" y="93322"/>
                  <a:pt x="58127" y="89500"/>
                </a:cubicBezTo>
                <a:cubicBezTo>
                  <a:pt x="57108" y="87905"/>
                  <a:pt x="55361" y="86977"/>
                  <a:pt x="53523" y="86977"/>
                </a:cubicBezTo>
                <a:cubicBezTo>
                  <a:pt x="53091" y="86977"/>
                  <a:pt x="52652" y="87027"/>
                  <a:pt x="52220" y="87133"/>
                </a:cubicBezTo>
                <a:cubicBezTo>
                  <a:pt x="51161" y="87394"/>
                  <a:pt x="50074" y="87527"/>
                  <a:pt x="48999" y="87527"/>
                </a:cubicBezTo>
                <a:cubicBezTo>
                  <a:pt x="44987" y="87527"/>
                  <a:pt x="41071" y="85733"/>
                  <a:pt x="37679" y="82344"/>
                </a:cubicBezTo>
                <a:cubicBezTo>
                  <a:pt x="33354" y="78022"/>
                  <a:pt x="31647" y="72855"/>
                  <a:pt x="32888" y="67811"/>
                </a:cubicBezTo>
                <a:cubicBezTo>
                  <a:pt x="33445" y="65538"/>
                  <a:pt x="32489" y="63166"/>
                  <a:pt x="30520" y="61911"/>
                </a:cubicBezTo>
                <a:cubicBezTo>
                  <a:pt x="26690" y="59477"/>
                  <a:pt x="23048" y="57766"/>
                  <a:pt x="19815" y="56572"/>
                </a:cubicBezTo>
                <a:cubicBezTo>
                  <a:pt x="25171" y="53655"/>
                  <a:pt x="31835" y="51033"/>
                  <a:pt x="39119" y="49038"/>
                </a:cubicBezTo>
                <a:cubicBezTo>
                  <a:pt x="39267" y="49000"/>
                  <a:pt x="39387" y="48905"/>
                  <a:pt x="39529" y="48850"/>
                </a:cubicBezTo>
                <a:lnTo>
                  <a:pt x="71194" y="80500"/>
                </a:lnTo>
                <a:cubicBezTo>
                  <a:pt x="71142" y="80638"/>
                  <a:pt x="71046" y="80755"/>
                  <a:pt x="71006" y="80905"/>
                </a:cubicBezTo>
                <a:moveTo>
                  <a:pt x="119066" y="927"/>
                </a:moveTo>
                <a:cubicBezTo>
                  <a:pt x="118446" y="305"/>
                  <a:pt x="116921" y="0"/>
                  <a:pt x="114713" y="0"/>
                </a:cubicBezTo>
                <a:cubicBezTo>
                  <a:pt x="103183" y="0"/>
                  <a:pt x="73083" y="8394"/>
                  <a:pt x="56978" y="24494"/>
                </a:cubicBezTo>
                <a:cubicBezTo>
                  <a:pt x="53182" y="28288"/>
                  <a:pt x="40599" y="39861"/>
                  <a:pt x="37679" y="43777"/>
                </a:cubicBezTo>
                <a:cubicBezTo>
                  <a:pt x="28232" y="46366"/>
                  <a:pt x="14477" y="51538"/>
                  <a:pt x="6806" y="59205"/>
                </a:cubicBezTo>
                <a:cubicBezTo>
                  <a:pt x="6806" y="59205"/>
                  <a:pt x="16168" y="59238"/>
                  <a:pt x="27589" y="66511"/>
                </a:cubicBezTo>
                <a:cubicBezTo>
                  <a:pt x="25928" y="73277"/>
                  <a:pt x="28033" y="80416"/>
                  <a:pt x="33821" y="86200"/>
                </a:cubicBezTo>
                <a:cubicBezTo>
                  <a:pt x="38328" y="90705"/>
                  <a:pt x="43661" y="92983"/>
                  <a:pt x="48999" y="92983"/>
                </a:cubicBezTo>
                <a:cubicBezTo>
                  <a:pt x="50513" y="92983"/>
                  <a:pt x="52026" y="92800"/>
                  <a:pt x="53523" y="92427"/>
                </a:cubicBezTo>
                <a:cubicBezTo>
                  <a:pt x="60796" y="103844"/>
                  <a:pt x="60836" y="113200"/>
                  <a:pt x="60836" y="113200"/>
                </a:cubicBezTo>
                <a:cubicBezTo>
                  <a:pt x="68508" y="105533"/>
                  <a:pt x="73686" y="91783"/>
                  <a:pt x="76270" y="82344"/>
                </a:cubicBezTo>
                <a:cubicBezTo>
                  <a:pt x="80191" y="79427"/>
                  <a:pt x="91772" y="66855"/>
                  <a:pt x="95568" y="63061"/>
                </a:cubicBezTo>
                <a:cubicBezTo>
                  <a:pt x="114752" y="43888"/>
                  <a:pt x="122925" y="4783"/>
                  <a:pt x="119066" y="927"/>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a:solidFill>
                <a:schemeClr val="dk1"/>
              </a:solidFill>
              <a:latin typeface="Lato"/>
              <a:ea typeface="Lato"/>
              <a:cs typeface="Lato"/>
              <a:sym typeface="Lato"/>
            </a:endParaRPr>
          </a:p>
        </p:txBody>
      </p:sp>
      <p:sp>
        <p:nvSpPr>
          <p:cNvPr id="285" name="Google Shape;285;p17"/>
          <p:cNvSpPr/>
          <p:nvPr/>
        </p:nvSpPr>
        <p:spPr>
          <a:xfrm>
            <a:off x="5096095" y="2324655"/>
            <a:ext cx="360800" cy="360800"/>
          </a:xfrm>
          <a:custGeom>
            <a:avLst/>
            <a:gdLst/>
            <a:ahLst/>
            <a:cxnLst/>
            <a:rect l="l" t="t" r="r" b="b"/>
            <a:pathLst>
              <a:path w="120000" h="120000" extrusionOk="0">
                <a:moveTo>
                  <a:pt x="67466" y="101855"/>
                </a:moveTo>
                <a:lnTo>
                  <a:pt x="86572" y="38183"/>
                </a:lnTo>
                <a:lnTo>
                  <a:pt x="112044" y="38183"/>
                </a:lnTo>
                <a:cubicBezTo>
                  <a:pt x="112044" y="38183"/>
                  <a:pt x="67466" y="101855"/>
                  <a:pt x="67466" y="101855"/>
                </a:cubicBezTo>
                <a:close/>
                <a:moveTo>
                  <a:pt x="60000" y="107794"/>
                </a:moveTo>
                <a:lnTo>
                  <a:pt x="39116" y="38183"/>
                </a:lnTo>
                <a:lnTo>
                  <a:pt x="80883" y="38183"/>
                </a:lnTo>
                <a:cubicBezTo>
                  <a:pt x="80883" y="38183"/>
                  <a:pt x="60000" y="107794"/>
                  <a:pt x="60000" y="107794"/>
                </a:cubicBezTo>
                <a:close/>
                <a:moveTo>
                  <a:pt x="7955" y="38183"/>
                </a:moveTo>
                <a:lnTo>
                  <a:pt x="33427" y="38183"/>
                </a:lnTo>
                <a:lnTo>
                  <a:pt x="52533" y="101855"/>
                </a:lnTo>
                <a:cubicBezTo>
                  <a:pt x="52533" y="101855"/>
                  <a:pt x="7955" y="38183"/>
                  <a:pt x="7955" y="38183"/>
                </a:cubicBezTo>
                <a:close/>
                <a:moveTo>
                  <a:pt x="36544" y="5455"/>
                </a:moveTo>
                <a:lnTo>
                  <a:pt x="47422" y="5455"/>
                </a:lnTo>
                <a:lnTo>
                  <a:pt x="33788" y="32727"/>
                </a:lnTo>
                <a:lnTo>
                  <a:pt x="9272" y="32727"/>
                </a:lnTo>
                <a:cubicBezTo>
                  <a:pt x="9272" y="32727"/>
                  <a:pt x="36544" y="5455"/>
                  <a:pt x="36544" y="5455"/>
                </a:cubicBezTo>
                <a:close/>
                <a:moveTo>
                  <a:pt x="66516" y="5455"/>
                </a:moveTo>
                <a:lnTo>
                  <a:pt x="80150" y="32727"/>
                </a:lnTo>
                <a:lnTo>
                  <a:pt x="39850" y="32727"/>
                </a:lnTo>
                <a:lnTo>
                  <a:pt x="53483" y="5455"/>
                </a:lnTo>
                <a:cubicBezTo>
                  <a:pt x="53483" y="5455"/>
                  <a:pt x="66516" y="5455"/>
                  <a:pt x="66516" y="5455"/>
                </a:cubicBezTo>
                <a:close/>
                <a:moveTo>
                  <a:pt x="83455" y="5455"/>
                </a:moveTo>
                <a:lnTo>
                  <a:pt x="110727" y="32727"/>
                </a:lnTo>
                <a:lnTo>
                  <a:pt x="86211" y="32727"/>
                </a:lnTo>
                <a:lnTo>
                  <a:pt x="72577" y="5455"/>
                </a:lnTo>
                <a:cubicBezTo>
                  <a:pt x="72577" y="5455"/>
                  <a:pt x="83455" y="5455"/>
                  <a:pt x="83455" y="5455"/>
                </a:cubicBezTo>
                <a:close/>
                <a:moveTo>
                  <a:pt x="120000" y="35455"/>
                </a:moveTo>
                <a:cubicBezTo>
                  <a:pt x="120000" y="34844"/>
                  <a:pt x="119761" y="34305"/>
                  <a:pt x="119416" y="33850"/>
                </a:cubicBezTo>
                <a:lnTo>
                  <a:pt x="119455" y="33822"/>
                </a:lnTo>
                <a:lnTo>
                  <a:pt x="119283" y="33650"/>
                </a:lnTo>
                <a:cubicBezTo>
                  <a:pt x="119216" y="33577"/>
                  <a:pt x="119155" y="33511"/>
                  <a:pt x="119077" y="33444"/>
                </a:cubicBezTo>
                <a:lnTo>
                  <a:pt x="86727" y="1094"/>
                </a:lnTo>
                <a:lnTo>
                  <a:pt x="86688" y="1116"/>
                </a:lnTo>
                <a:cubicBezTo>
                  <a:pt x="86188" y="455"/>
                  <a:pt x="85438" y="0"/>
                  <a:pt x="84544" y="0"/>
                </a:cubicBezTo>
                <a:lnTo>
                  <a:pt x="35455" y="0"/>
                </a:lnTo>
                <a:cubicBezTo>
                  <a:pt x="34561" y="0"/>
                  <a:pt x="33811" y="455"/>
                  <a:pt x="33311" y="1116"/>
                </a:cubicBezTo>
                <a:lnTo>
                  <a:pt x="33272" y="1094"/>
                </a:lnTo>
                <a:lnTo>
                  <a:pt x="922" y="33444"/>
                </a:lnTo>
                <a:cubicBezTo>
                  <a:pt x="844" y="33511"/>
                  <a:pt x="783" y="33577"/>
                  <a:pt x="716" y="33650"/>
                </a:cubicBezTo>
                <a:lnTo>
                  <a:pt x="544" y="33822"/>
                </a:lnTo>
                <a:lnTo>
                  <a:pt x="583" y="33850"/>
                </a:lnTo>
                <a:cubicBezTo>
                  <a:pt x="238" y="34305"/>
                  <a:pt x="0" y="34844"/>
                  <a:pt x="0" y="35455"/>
                </a:cubicBezTo>
                <a:cubicBezTo>
                  <a:pt x="0" y="36105"/>
                  <a:pt x="255" y="36677"/>
                  <a:pt x="638" y="37144"/>
                </a:cubicBezTo>
                <a:lnTo>
                  <a:pt x="605" y="37166"/>
                </a:lnTo>
                <a:lnTo>
                  <a:pt x="57877" y="118988"/>
                </a:lnTo>
                <a:lnTo>
                  <a:pt x="57911" y="118961"/>
                </a:lnTo>
                <a:cubicBezTo>
                  <a:pt x="58411" y="119583"/>
                  <a:pt x="59144" y="120000"/>
                  <a:pt x="60000" y="120000"/>
                </a:cubicBezTo>
                <a:cubicBezTo>
                  <a:pt x="60855" y="120000"/>
                  <a:pt x="61588" y="119583"/>
                  <a:pt x="62088" y="118961"/>
                </a:cubicBezTo>
                <a:lnTo>
                  <a:pt x="62122" y="118988"/>
                </a:lnTo>
                <a:lnTo>
                  <a:pt x="119394" y="37166"/>
                </a:lnTo>
                <a:lnTo>
                  <a:pt x="119361" y="37144"/>
                </a:lnTo>
                <a:cubicBezTo>
                  <a:pt x="119738" y="36677"/>
                  <a:pt x="120000" y="36105"/>
                  <a:pt x="120000" y="35455"/>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dirty="0">
              <a:solidFill>
                <a:schemeClr val="dk1"/>
              </a:solidFill>
              <a:latin typeface="Lato"/>
              <a:ea typeface="Lato"/>
              <a:cs typeface="Lato"/>
              <a:sym typeface="Lato"/>
            </a:endParaRPr>
          </a:p>
        </p:txBody>
      </p:sp>
      <p:sp>
        <p:nvSpPr>
          <p:cNvPr id="286" name="Google Shape;286;p17"/>
          <p:cNvSpPr/>
          <p:nvPr/>
        </p:nvSpPr>
        <p:spPr>
          <a:xfrm>
            <a:off x="3499149" y="4820207"/>
            <a:ext cx="232400" cy="319600"/>
          </a:xfrm>
          <a:custGeom>
            <a:avLst/>
            <a:gdLst/>
            <a:ahLst/>
            <a:cxnLst/>
            <a:rect l="l" t="t" r="r" b="b"/>
            <a:pathLst>
              <a:path w="120000" h="120000" extrusionOk="0">
                <a:moveTo>
                  <a:pt x="60000" y="60000"/>
                </a:moveTo>
                <a:cubicBezTo>
                  <a:pt x="47572" y="60000"/>
                  <a:pt x="37500" y="52672"/>
                  <a:pt x="37500" y="43638"/>
                </a:cubicBezTo>
                <a:cubicBezTo>
                  <a:pt x="37500" y="34600"/>
                  <a:pt x="47572" y="27272"/>
                  <a:pt x="60000" y="27272"/>
                </a:cubicBezTo>
                <a:cubicBezTo>
                  <a:pt x="72427" y="27272"/>
                  <a:pt x="82500" y="34600"/>
                  <a:pt x="82500" y="43638"/>
                </a:cubicBezTo>
                <a:cubicBezTo>
                  <a:pt x="82500" y="52672"/>
                  <a:pt x="72427" y="60000"/>
                  <a:pt x="60000" y="60000"/>
                </a:cubicBezTo>
                <a:moveTo>
                  <a:pt x="60000" y="21816"/>
                </a:moveTo>
                <a:cubicBezTo>
                  <a:pt x="43427" y="21816"/>
                  <a:pt x="30000" y="31588"/>
                  <a:pt x="30000" y="43638"/>
                </a:cubicBezTo>
                <a:cubicBezTo>
                  <a:pt x="30000" y="55683"/>
                  <a:pt x="43427" y="65455"/>
                  <a:pt x="60000" y="65455"/>
                </a:cubicBezTo>
                <a:cubicBezTo>
                  <a:pt x="76572" y="65455"/>
                  <a:pt x="90000" y="55683"/>
                  <a:pt x="90000" y="43638"/>
                </a:cubicBezTo>
                <a:cubicBezTo>
                  <a:pt x="90000" y="31588"/>
                  <a:pt x="76572" y="21816"/>
                  <a:pt x="60000" y="21816"/>
                </a:cubicBezTo>
                <a:moveTo>
                  <a:pt x="60000" y="111816"/>
                </a:moveTo>
                <a:cubicBezTo>
                  <a:pt x="60000" y="111816"/>
                  <a:pt x="7500" y="76361"/>
                  <a:pt x="7500" y="43638"/>
                </a:cubicBezTo>
                <a:cubicBezTo>
                  <a:pt x="7500" y="22550"/>
                  <a:pt x="31005" y="5455"/>
                  <a:pt x="60000" y="5455"/>
                </a:cubicBezTo>
                <a:cubicBezTo>
                  <a:pt x="88994" y="5455"/>
                  <a:pt x="112500" y="22550"/>
                  <a:pt x="112500" y="43638"/>
                </a:cubicBezTo>
                <a:cubicBezTo>
                  <a:pt x="112500" y="76361"/>
                  <a:pt x="60000" y="111816"/>
                  <a:pt x="60000" y="111816"/>
                </a:cubicBezTo>
                <a:moveTo>
                  <a:pt x="60000" y="0"/>
                </a:moveTo>
                <a:cubicBezTo>
                  <a:pt x="26866" y="0"/>
                  <a:pt x="0" y="19538"/>
                  <a:pt x="0" y="43638"/>
                </a:cubicBezTo>
                <a:cubicBezTo>
                  <a:pt x="0" y="79088"/>
                  <a:pt x="60000" y="120000"/>
                  <a:pt x="60000" y="120000"/>
                </a:cubicBezTo>
                <a:cubicBezTo>
                  <a:pt x="60000" y="120000"/>
                  <a:pt x="120000" y="79088"/>
                  <a:pt x="120000" y="43638"/>
                </a:cubicBezTo>
                <a:cubicBezTo>
                  <a:pt x="120000" y="19538"/>
                  <a:pt x="93133" y="0"/>
                  <a:pt x="60000" y="0"/>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a:solidFill>
                <a:schemeClr val="dk1"/>
              </a:solidFill>
              <a:latin typeface="Lato"/>
              <a:ea typeface="Lato"/>
              <a:cs typeface="Lato"/>
              <a:sym typeface="Lato"/>
            </a:endParaRPr>
          </a:p>
        </p:txBody>
      </p:sp>
      <p:sp>
        <p:nvSpPr>
          <p:cNvPr id="287" name="Google Shape;287;p17"/>
          <p:cNvSpPr/>
          <p:nvPr/>
        </p:nvSpPr>
        <p:spPr>
          <a:xfrm>
            <a:off x="10077911" y="4819818"/>
            <a:ext cx="267200" cy="326400"/>
          </a:xfrm>
          <a:custGeom>
            <a:avLst/>
            <a:gdLst/>
            <a:ahLst/>
            <a:cxnLst/>
            <a:rect l="l" t="t" r="r" b="b"/>
            <a:pathLst>
              <a:path w="120000" h="120000" extrusionOk="0">
                <a:moveTo>
                  <a:pt x="23333" y="43638"/>
                </a:moveTo>
                <a:lnTo>
                  <a:pt x="43333" y="43638"/>
                </a:lnTo>
                <a:cubicBezTo>
                  <a:pt x="45177" y="43638"/>
                  <a:pt x="46666" y="42416"/>
                  <a:pt x="46666" y="40911"/>
                </a:cubicBezTo>
                <a:cubicBezTo>
                  <a:pt x="46666" y="39400"/>
                  <a:pt x="45177" y="38183"/>
                  <a:pt x="43333" y="38183"/>
                </a:cubicBezTo>
                <a:lnTo>
                  <a:pt x="23333" y="38183"/>
                </a:lnTo>
                <a:cubicBezTo>
                  <a:pt x="21488" y="38183"/>
                  <a:pt x="20000" y="39400"/>
                  <a:pt x="20000" y="40911"/>
                </a:cubicBezTo>
                <a:cubicBezTo>
                  <a:pt x="20000" y="42416"/>
                  <a:pt x="21488" y="43638"/>
                  <a:pt x="23333" y="43638"/>
                </a:cubicBezTo>
                <a:moveTo>
                  <a:pt x="23333" y="65455"/>
                </a:moveTo>
                <a:lnTo>
                  <a:pt x="90000" y="65455"/>
                </a:lnTo>
                <a:cubicBezTo>
                  <a:pt x="91844" y="65455"/>
                  <a:pt x="93333" y="64233"/>
                  <a:pt x="93333" y="62727"/>
                </a:cubicBezTo>
                <a:cubicBezTo>
                  <a:pt x="93333" y="61222"/>
                  <a:pt x="91844" y="60000"/>
                  <a:pt x="90000" y="60000"/>
                </a:cubicBezTo>
                <a:lnTo>
                  <a:pt x="23333" y="60000"/>
                </a:lnTo>
                <a:cubicBezTo>
                  <a:pt x="21488" y="60000"/>
                  <a:pt x="20000" y="61222"/>
                  <a:pt x="20000" y="62727"/>
                </a:cubicBezTo>
                <a:cubicBezTo>
                  <a:pt x="20000" y="64233"/>
                  <a:pt x="21488" y="65455"/>
                  <a:pt x="23333" y="65455"/>
                </a:cubicBezTo>
                <a:moveTo>
                  <a:pt x="23333" y="54544"/>
                </a:moveTo>
                <a:lnTo>
                  <a:pt x="63333" y="54544"/>
                </a:lnTo>
                <a:cubicBezTo>
                  <a:pt x="65177" y="54544"/>
                  <a:pt x="66666" y="53327"/>
                  <a:pt x="66666" y="51816"/>
                </a:cubicBezTo>
                <a:cubicBezTo>
                  <a:pt x="66666" y="50311"/>
                  <a:pt x="65177" y="49088"/>
                  <a:pt x="63333" y="49088"/>
                </a:cubicBezTo>
                <a:lnTo>
                  <a:pt x="23333" y="49088"/>
                </a:lnTo>
                <a:cubicBezTo>
                  <a:pt x="21488" y="49088"/>
                  <a:pt x="20000" y="50311"/>
                  <a:pt x="20000" y="51816"/>
                </a:cubicBezTo>
                <a:cubicBezTo>
                  <a:pt x="20000" y="53327"/>
                  <a:pt x="21488" y="54544"/>
                  <a:pt x="23333" y="54544"/>
                </a:cubicBezTo>
                <a:moveTo>
                  <a:pt x="23333" y="32727"/>
                </a:moveTo>
                <a:lnTo>
                  <a:pt x="83333" y="32727"/>
                </a:lnTo>
                <a:cubicBezTo>
                  <a:pt x="85177" y="32727"/>
                  <a:pt x="86666" y="31505"/>
                  <a:pt x="86666" y="30000"/>
                </a:cubicBezTo>
                <a:cubicBezTo>
                  <a:pt x="86666" y="28494"/>
                  <a:pt x="85177" y="27272"/>
                  <a:pt x="83333" y="27272"/>
                </a:cubicBezTo>
                <a:lnTo>
                  <a:pt x="23333" y="27272"/>
                </a:lnTo>
                <a:cubicBezTo>
                  <a:pt x="21488" y="27272"/>
                  <a:pt x="20000" y="28494"/>
                  <a:pt x="20000" y="30000"/>
                </a:cubicBezTo>
                <a:cubicBezTo>
                  <a:pt x="20000" y="31505"/>
                  <a:pt x="21488" y="32727"/>
                  <a:pt x="23333" y="32727"/>
                </a:cubicBezTo>
                <a:moveTo>
                  <a:pt x="113333" y="76361"/>
                </a:moveTo>
                <a:lnTo>
                  <a:pt x="6666" y="76361"/>
                </a:lnTo>
                <a:lnTo>
                  <a:pt x="6666" y="16361"/>
                </a:lnTo>
                <a:lnTo>
                  <a:pt x="113333" y="16361"/>
                </a:lnTo>
                <a:cubicBezTo>
                  <a:pt x="113333" y="16361"/>
                  <a:pt x="113333" y="76361"/>
                  <a:pt x="113333" y="76361"/>
                </a:cubicBezTo>
                <a:close/>
                <a:moveTo>
                  <a:pt x="63333" y="114544"/>
                </a:moveTo>
                <a:lnTo>
                  <a:pt x="56666" y="114544"/>
                </a:lnTo>
                <a:lnTo>
                  <a:pt x="56666" y="81816"/>
                </a:lnTo>
                <a:lnTo>
                  <a:pt x="63333" y="81816"/>
                </a:lnTo>
                <a:cubicBezTo>
                  <a:pt x="63333" y="81816"/>
                  <a:pt x="63333" y="114544"/>
                  <a:pt x="63333" y="114544"/>
                </a:cubicBezTo>
                <a:close/>
                <a:moveTo>
                  <a:pt x="56666" y="5455"/>
                </a:moveTo>
                <a:lnTo>
                  <a:pt x="63333" y="5455"/>
                </a:lnTo>
                <a:lnTo>
                  <a:pt x="63333" y="10911"/>
                </a:lnTo>
                <a:lnTo>
                  <a:pt x="56666" y="10911"/>
                </a:lnTo>
                <a:cubicBezTo>
                  <a:pt x="56666" y="10911"/>
                  <a:pt x="56666" y="5455"/>
                  <a:pt x="56666" y="5455"/>
                </a:cubicBezTo>
                <a:close/>
                <a:moveTo>
                  <a:pt x="113333" y="10911"/>
                </a:moveTo>
                <a:lnTo>
                  <a:pt x="70000" y="10911"/>
                </a:lnTo>
                <a:lnTo>
                  <a:pt x="70000" y="5455"/>
                </a:lnTo>
                <a:cubicBezTo>
                  <a:pt x="70000" y="2444"/>
                  <a:pt x="67011" y="0"/>
                  <a:pt x="63333" y="0"/>
                </a:cubicBezTo>
                <a:lnTo>
                  <a:pt x="56666" y="0"/>
                </a:lnTo>
                <a:cubicBezTo>
                  <a:pt x="52983" y="0"/>
                  <a:pt x="50000" y="2444"/>
                  <a:pt x="50000" y="5455"/>
                </a:cubicBezTo>
                <a:lnTo>
                  <a:pt x="50000" y="10911"/>
                </a:lnTo>
                <a:lnTo>
                  <a:pt x="6666" y="10911"/>
                </a:lnTo>
                <a:cubicBezTo>
                  <a:pt x="2983" y="10911"/>
                  <a:pt x="0" y="13355"/>
                  <a:pt x="0" y="16361"/>
                </a:cubicBezTo>
                <a:lnTo>
                  <a:pt x="0" y="76361"/>
                </a:lnTo>
                <a:cubicBezTo>
                  <a:pt x="0" y="79372"/>
                  <a:pt x="2983" y="81816"/>
                  <a:pt x="6666" y="81816"/>
                </a:cubicBezTo>
                <a:lnTo>
                  <a:pt x="50000" y="81816"/>
                </a:lnTo>
                <a:lnTo>
                  <a:pt x="50000" y="114544"/>
                </a:lnTo>
                <a:cubicBezTo>
                  <a:pt x="50000" y="117555"/>
                  <a:pt x="52983" y="120000"/>
                  <a:pt x="56666" y="120000"/>
                </a:cubicBezTo>
                <a:lnTo>
                  <a:pt x="63333" y="120000"/>
                </a:lnTo>
                <a:cubicBezTo>
                  <a:pt x="67011" y="120000"/>
                  <a:pt x="70000" y="117555"/>
                  <a:pt x="70000" y="114544"/>
                </a:cubicBezTo>
                <a:lnTo>
                  <a:pt x="70000" y="81816"/>
                </a:lnTo>
                <a:lnTo>
                  <a:pt x="113333" y="81816"/>
                </a:lnTo>
                <a:cubicBezTo>
                  <a:pt x="117011" y="81816"/>
                  <a:pt x="120000" y="79372"/>
                  <a:pt x="120000" y="76361"/>
                </a:cubicBezTo>
                <a:lnTo>
                  <a:pt x="120000" y="16361"/>
                </a:lnTo>
                <a:cubicBezTo>
                  <a:pt x="120000" y="13355"/>
                  <a:pt x="117011" y="10911"/>
                  <a:pt x="113333" y="10911"/>
                </a:cubicBezTo>
                <a:moveTo>
                  <a:pt x="96666" y="49088"/>
                </a:moveTo>
                <a:lnTo>
                  <a:pt x="76666" y="49088"/>
                </a:lnTo>
                <a:cubicBezTo>
                  <a:pt x="74822" y="49088"/>
                  <a:pt x="73333" y="50311"/>
                  <a:pt x="73333" y="51816"/>
                </a:cubicBezTo>
                <a:cubicBezTo>
                  <a:pt x="73333" y="53327"/>
                  <a:pt x="74822" y="54544"/>
                  <a:pt x="76666" y="54544"/>
                </a:cubicBezTo>
                <a:lnTo>
                  <a:pt x="96666" y="54544"/>
                </a:lnTo>
                <a:cubicBezTo>
                  <a:pt x="98511" y="54544"/>
                  <a:pt x="100000" y="53327"/>
                  <a:pt x="100000" y="51816"/>
                </a:cubicBezTo>
                <a:cubicBezTo>
                  <a:pt x="100000" y="50311"/>
                  <a:pt x="98511" y="49088"/>
                  <a:pt x="96666" y="49088"/>
                </a:cubicBezTo>
                <a:moveTo>
                  <a:pt x="53333" y="40911"/>
                </a:moveTo>
                <a:cubicBezTo>
                  <a:pt x="53333" y="42416"/>
                  <a:pt x="54822" y="43638"/>
                  <a:pt x="56666" y="43638"/>
                </a:cubicBezTo>
                <a:lnTo>
                  <a:pt x="96666" y="43638"/>
                </a:lnTo>
                <a:cubicBezTo>
                  <a:pt x="98511" y="43638"/>
                  <a:pt x="100000" y="42416"/>
                  <a:pt x="100000" y="40911"/>
                </a:cubicBezTo>
                <a:cubicBezTo>
                  <a:pt x="100000" y="39400"/>
                  <a:pt x="98511" y="38183"/>
                  <a:pt x="96666" y="38183"/>
                </a:cubicBezTo>
                <a:lnTo>
                  <a:pt x="56666" y="38183"/>
                </a:lnTo>
                <a:cubicBezTo>
                  <a:pt x="54822" y="38183"/>
                  <a:pt x="53333" y="39400"/>
                  <a:pt x="53333" y="40911"/>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a:solidFill>
                <a:schemeClr val="dk1"/>
              </a:solidFill>
              <a:latin typeface="Lato"/>
              <a:ea typeface="Lato"/>
              <a:cs typeface="Lato"/>
              <a:sym typeface="Lato"/>
            </a:endParaRPr>
          </a:p>
        </p:txBody>
      </p:sp>
      <p:sp>
        <p:nvSpPr>
          <p:cNvPr id="288" name="Google Shape;288;p17"/>
          <p:cNvSpPr/>
          <p:nvPr/>
        </p:nvSpPr>
        <p:spPr>
          <a:xfrm>
            <a:off x="5563097" y="1083156"/>
            <a:ext cx="1097600" cy="36800"/>
          </a:xfrm>
          <a:prstGeom prst="rect">
            <a:avLst/>
          </a:prstGeom>
          <a:solidFill>
            <a:schemeClr val="dk2"/>
          </a:solidFill>
          <a:ln>
            <a:noFill/>
          </a:ln>
        </p:spPr>
        <p:txBody>
          <a:bodyPr spcFirstLastPara="1" wrap="square" lIns="45733" tIns="22867" rIns="45733" bIns="22867" anchor="ctr" anchorCtr="0">
            <a:noAutofit/>
          </a:bodyPr>
          <a:lstStyle/>
          <a:p>
            <a:pPr algn="ctr">
              <a:buClr>
                <a:srgbClr val="000000"/>
              </a:buClr>
              <a:buSzPts val="1700"/>
            </a:pPr>
            <a:endParaRPr sz="2267">
              <a:solidFill>
                <a:schemeClr val="accent2">
                  <a:lumMod val="75000"/>
                </a:schemeClr>
              </a:solidFill>
              <a:latin typeface="Lato"/>
              <a:ea typeface="Lato"/>
              <a:cs typeface="Lato"/>
              <a:sym typeface="Lato"/>
            </a:endParaRPr>
          </a:p>
        </p:txBody>
      </p:sp>
      <p:sp>
        <p:nvSpPr>
          <p:cNvPr id="289" name="Google Shape;289;p17"/>
          <p:cNvSpPr/>
          <p:nvPr/>
        </p:nvSpPr>
        <p:spPr>
          <a:xfrm>
            <a:off x="1759921" y="475997"/>
            <a:ext cx="8723252" cy="474400"/>
          </a:xfrm>
          <a:prstGeom prst="rect">
            <a:avLst/>
          </a:prstGeom>
          <a:noFill/>
          <a:ln>
            <a:noFill/>
          </a:ln>
        </p:spPr>
        <p:txBody>
          <a:bodyPr spcFirstLastPara="1" wrap="square" lIns="0" tIns="0" rIns="0" bIns="0" anchor="ctr" anchorCtr="0">
            <a:noAutofit/>
          </a:bodyPr>
          <a:lstStyle/>
          <a:p>
            <a:pPr algn="ctr">
              <a:lnSpc>
                <a:spcPct val="102777"/>
              </a:lnSpc>
              <a:buClr>
                <a:srgbClr val="000000"/>
              </a:buClr>
              <a:buSzPts val="2700"/>
            </a:pPr>
            <a:r>
              <a:rPr lang="en-US" sz="3600" b="1" dirty="0">
                <a:latin typeface="Lato Black"/>
                <a:ea typeface="Lato Black"/>
                <a:cs typeface="Lato Black"/>
                <a:sym typeface="Lato Black"/>
              </a:rPr>
              <a:t>Various Types of Information Sources</a:t>
            </a:r>
            <a:endParaRPr sz="3600" b="1" dirty="0">
              <a:latin typeface="Lato Black"/>
              <a:ea typeface="Lato Black"/>
              <a:cs typeface="Lato Black"/>
              <a:sym typeface="Lato Black"/>
            </a:endParaRPr>
          </a:p>
        </p:txBody>
      </p:sp>
      <p:sp>
        <p:nvSpPr>
          <p:cNvPr id="290" name="Google Shape;290;p17"/>
          <p:cNvSpPr txBox="1"/>
          <p:nvPr/>
        </p:nvSpPr>
        <p:spPr>
          <a:xfrm>
            <a:off x="5608094" y="4267993"/>
            <a:ext cx="2590988" cy="591600"/>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US" sz="1400" dirty="0">
                <a:latin typeface="Garamond" panose="02020404030301010803" pitchFamily="18" charset="0"/>
                <a:sym typeface="Arial"/>
              </a:rPr>
              <a:t>Scholarly articles tackle a narrower topic but would examine different views with a relatively objective stance. It may discuss the implications of the issue and provide suggestions based on rich evidences and arguments. It is often lengthy with references to many other sources.</a:t>
            </a:r>
            <a:endParaRPr sz="1400" dirty="0">
              <a:latin typeface="Garamond" panose="02020404030301010803" pitchFamily="18" charset="0"/>
              <a:sym typeface="Arial"/>
            </a:endParaRPr>
          </a:p>
        </p:txBody>
      </p:sp>
      <p:sp>
        <p:nvSpPr>
          <p:cNvPr id="291" name="Google Shape;291;p17"/>
          <p:cNvSpPr txBox="1"/>
          <p:nvPr/>
        </p:nvSpPr>
        <p:spPr>
          <a:xfrm>
            <a:off x="8257040" y="3338889"/>
            <a:ext cx="1954471"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US" sz="1600" b="1" dirty="0">
                <a:latin typeface="Lato Black"/>
                <a:sym typeface="Lato Black"/>
              </a:rPr>
              <a:t>Trade Publication</a:t>
            </a:r>
            <a:endParaRPr sz="1600" b="1" dirty="0">
              <a:latin typeface="Lato Black"/>
              <a:sym typeface="Lato Black"/>
            </a:endParaRPr>
          </a:p>
        </p:txBody>
      </p:sp>
      <p:sp>
        <p:nvSpPr>
          <p:cNvPr id="292" name="Google Shape;292;p17"/>
          <p:cNvSpPr txBox="1"/>
          <p:nvPr/>
        </p:nvSpPr>
        <p:spPr>
          <a:xfrm>
            <a:off x="751366" y="4284824"/>
            <a:ext cx="2221831" cy="591600"/>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US" sz="1400" dirty="0">
                <a:latin typeface="Garamond" panose="02020404030301010803" pitchFamily="18" charset="0"/>
                <a:sym typeface="Lato Light"/>
              </a:rPr>
              <a:t>Books provide a holistic and systematic review of a topic. The content is often written by experts and reviewed by editors. Since it takes 1-2 years to publish a book, be mindful of the timeliness of the content. </a:t>
            </a:r>
          </a:p>
          <a:p>
            <a:pPr algn="ctr">
              <a:buClr>
                <a:schemeClr val="dk2"/>
              </a:buClr>
              <a:buSzPts val="900"/>
            </a:pPr>
            <a:endParaRPr lang="en-US" sz="1400" dirty="0">
              <a:latin typeface="Garamond" panose="02020404030301010803" pitchFamily="18" charset="0"/>
              <a:sym typeface="Lato Light"/>
            </a:endParaRPr>
          </a:p>
          <a:p>
            <a:pPr algn="ctr">
              <a:buClr>
                <a:schemeClr val="dk2"/>
              </a:buClr>
              <a:buSzPts val="900"/>
            </a:pPr>
            <a:endParaRPr sz="1200" dirty="0">
              <a:latin typeface="Garamond" panose="02020404030301010803" pitchFamily="18" charset="0"/>
              <a:sym typeface="Lato Light"/>
            </a:endParaRPr>
          </a:p>
        </p:txBody>
      </p:sp>
      <p:sp>
        <p:nvSpPr>
          <p:cNvPr id="293" name="Google Shape;293;p17"/>
          <p:cNvSpPr txBox="1"/>
          <p:nvPr/>
        </p:nvSpPr>
        <p:spPr>
          <a:xfrm>
            <a:off x="1043416" y="3303618"/>
            <a:ext cx="1823561"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US" sz="1600" b="1" dirty="0">
                <a:latin typeface="Lato Black"/>
                <a:ea typeface="Lato Black"/>
                <a:cs typeface="Lato Black"/>
                <a:sym typeface="Lato Black"/>
              </a:rPr>
              <a:t>Books</a:t>
            </a:r>
            <a:endParaRPr sz="1600" b="1" dirty="0">
              <a:latin typeface="Lato Black"/>
              <a:ea typeface="Lato Black"/>
              <a:cs typeface="Lato Black"/>
              <a:sym typeface="Lato Black"/>
            </a:endParaRPr>
          </a:p>
        </p:txBody>
      </p:sp>
      <p:sp>
        <p:nvSpPr>
          <p:cNvPr id="298" name="Google Shape;298;p17"/>
          <p:cNvSpPr txBox="1"/>
          <p:nvPr/>
        </p:nvSpPr>
        <p:spPr>
          <a:xfrm>
            <a:off x="3059450" y="4284824"/>
            <a:ext cx="2394252" cy="1030553"/>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US" sz="1400" dirty="0">
                <a:latin typeface="Garamond" panose="02020404030301010803" pitchFamily="18" charset="0"/>
                <a:sym typeface="Arial"/>
              </a:rPr>
              <a:t>Newspaper or magazines have more timely reports on incidents, issues and policies and would offer analysts’ opinions. The analysis may not be very in-depth and may only have limited reference to different perspectives.</a:t>
            </a:r>
            <a:endParaRPr sz="1200" dirty="0">
              <a:latin typeface="Garamond" panose="02020404030301010803" pitchFamily="18" charset="0"/>
              <a:sym typeface="Arial"/>
            </a:endParaRPr>
          </a:p>
        </p:txBody>
      </p:sp>
      <p:sp>
        <p:nvSpPr>
          <p:cNvPr id="299" name="Google Shape;299;p17"/>
          <p:cNvSpPr txBox="1"/>
          <p:nvPr/>
        </p:nvSpPr>
        <p:spPr>
          <a:xfrm>
            <a:off x="2673340" y="3449102"/>
            <a:ext cx="3166472"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US" sz="1600" b="1" dirty="0">
                <a:solidFill>
                  <a:schemeClr val="dk1"/>
                </a:solidFill>
                <a:latin typeface="Lato Black"/>
                <a:sym typeface="Lato Black"/>
              </a:rPr>
              <a:t>Newspaper/Magazine</a:t>
            </a:r>
            <a:endParaRPr sz="1600" b="1" dirty="0">
              <a:solidFill>
                <a:schemeClr val="dk1"/>
              </a:solidFill>
              <a:latin typeface="Lato Black"/>
              <a:sym typeface="Lato Black"/>
            </a:endParaRPr>
          </a:p>
          <a:p>
            <a:pPr algn="ctr">
              <a:buClr>
                <a:srgbClr val="000000"/>
              </a:buClr>
              <a:buSzPts val="1200"/>
            </a:pPr>
            <a:endParaRPr sz="1600" b="1" dirty="0">
              <a:solidFill>
                <a:schemeClr val="dk2"/>
              </a:solidFill>
              <a:latin typeface="Lato Black"/>
              <a:ea typeface="Lato Black"/>
              <a:cs typeface="Lato Black"/>
              <a:sym typeface="Lato Black"/>
            </a:endParaRPr>
          </a:p>
        </p:txBody>
      </p:sp>
      <p:sp>
        <p:nvSpPr>
          <p:cNvPr id="301" name="Google Shape;301;p17"/>
          <p:cNvSpPr txBox="1"/>
          <p:nvPr/>
        </p:nvSpPr>
        <p:spPr>
          <a:xfrm>
            <a:off x="5515439" y="3349451"/>
            <a:ext cx="2308306"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US" sz="1600" b="1" dirty="0">
                <a:solidFill>
                  <a:schemeClr val="dk1"/>
                </a:solidFill>
                <a:latin typeface="Lato Black"/>
                <a:sym typeface="Lato Black"/>
              </a:rPr>
              <a:t>Scholarly Articles</a:t>
            </a:r>
            <a:endParaRPr sz="1600" b="1" dirty="0">
              <a:solidFill>
                <a:schemeClr val="dk1"/>
              </a:solidFill>
              <a:latin typeface="Lato Black"/>
              <a:sym typeface="Lato Black"/>
            </a:endParaRPr>
          </a:p>
        </p:txBody>
      </p:sp>
      <p:sp>
        <p:nvSpPr>
          <p:cNvPr id="53" name="Google Shape;294;p17">
            <a:extLst>
              <a:ext uri="{FF2B5EF4-FFF2-40B4-BE49-F238E27FC236}">
                <a16:creationId xmlns:a16="http://schemas.microsoft.com/office/drawing/2014/main" id="{0306D3CB-CFC1-4490-9006-45F4BC9B2589}"/>
              </a:ext>
            </a:extLst>
          </p:cNvPr>
          <p:cNvSpPr txBox="1"/>
          <p:nvPr/>
        </p:nvSpPr>
        <p:spPr>
          <a:xfrm>
            <a:off x="8199082" y="4243092"/>
            <a:ext cx="2415606" cy="591600"/>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US" sz="1400" dirty="0">
                <a:latin typeface="Garamond" panose="02020404030301010803" pitchFamily="18" charset="0"/>
                <a:sym typeface="Lato Light"/>
              </a:rPr>
              <a:t>Trade publication are often written by professionals in the field/industry with the purpose of informing other professionals or stakeholders in the field. Articles are often practical and relevant to the industry but may be in favor of their own perspectives/interest.</a:t>
            </a:r>
            <a:endParaRPr sz="1400" dirty="0">
              <a:latin typeface="Garamond" panose="02020404030301010803" pitchFamily="18" charset="0"/>
              <a:sym typeface="Lato Light"/>
            </a:endParaRPr>
          </a:p>
        </p:txBody>
      </p:sp>
      <p:pic>
        <p:nvPicPr>
          <p:cNvPr id="1026" name="Picture 2" descr="Why Public Higher Education Should Be Free: How to Decrease Cost and Increase Quality at American Universities by [Samuels, Robert]">
            <a:extLst>
              <a:ext uri="{FF2B5EF4-FFF2-40B4-BE49-F238E27FC236}">
                <a16:creationId xmlns:a16="http://schemas.microsoft.com/office/drawing/2014/main" id="{B35B6DFB-2D62-4534-AA7E-0A21A9974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058" y="1630894"/>
            <a:ext cx="919917" cy="14695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1634913-CAA9-4B1E-8171-90CDACE5D295}"/>
              </a:ext>
            </a:extLst>
          </p:cNvPr>
          <p:cNvPicPr>
            <a:picLocks noChangeAspect="1"/>
          </p:cNvPicPr>
          <p:nvPr/>
        </p:nvPicPr>
        <p:blipFill>
          <a:blip r:embed="rId4"/>
          <a:stretch>
            <a:fillRect/>
          </a:stretch>
        </p:blipFill>
        <p:spPr>
          <a:xfrm>
            <a:off x="3539619" y="1495146"/>
            <a:ext cx="1669898" cy="169216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722E591-E29A-469E-BB68-09D09369040E}"/>
              </a:ext>
            </a:extLst>
          </p:cNvPr>
          <p:cNvPicPr>
            <a:picLocks noChangeAspect="1"/>
          </p:cNvPicPr>
          <p:nvPr/>
        </p:nvPicPr>
        <p:blipFill>
          <a:blip r:embed="rId5"/>
          <a:stretch>
            <a:fillRect/>
          </a:stretch>
        </p:blipFill>
        <p:spPr>
          <a:xfrm>
            <a:off x="5810600" y="1495997"/>
            <a:ext cx="1787399" cy="1709879"/>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82391CC2-83B7-4A1C-A8C1-EB1F632BBB99}"/>
              </a:ext>
            </a:extLst>
          </p:cNvPr>
          <p:cNvPicPr>
            <a:picLocks noChangeAspect="1"/>
          </p:cNvPicPr>
          <p:nvPr/>
        </p:nvPicPr>
        <p:blipFill>
          <a:blip r:embed="rId6"/>
          <a:stretch>
            <a:fillRect/>
          </a:stretch>
        </p:blipFill>
        <p:spPr>
          <a:xfrm>
            <a:off x="8199082" y="1650256"/>
            <a:ext cx="2415921" cy="14312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652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2" name="Google Shape;252;p17"/>
          <p:cNvGrpSpPr/>
          <p:nvPr/>
        </p:nvGrpSpPr>
        <p:grpSpPr>
          <a:xfrm>
            <a:off x="845486" y="3781893"/>
            <a:ext cx="2219421" cy="392665"/>
            <a:chOff x="4621548" y="7220767"/>
            <a:chExt cx="2472000" cy="598087"/>
          </a:xfrm>
        </p:grpSpPr>
        <p:sp>
          <p:nvSpPr>
            <p:cNvPr id="253" name="Google Shape;253;p17"/>
            <p:cNvSpPr/>
            <p:nvPr/>
          </p:nvSpPr>
          <p:spPr>
            <a:xfrm rot="-5400000" flipH="1">
              <a:off x="5696598" y="6145717"/>
              <a:ext cx="321900" cy="2472000"/>
            </a:xfrm>
            <a:prstGeom prst="round2SameRect">
              <a:avLst>
                <a:gd name="adj1" fmla="val 50000"/>
                <a:gd name="adj2" fmla="val 0"/>
              </a:avLst>
            </a:prstGeom>
            <a:solidFill>
              <a:schemeClr val="accent1"/>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54" name="Google Shape;254;p17"/>
            <p:cNvSpPr/>
            <p:nvPr/>
          </p:nvSpPr>
          <p:spPr>
            <a:xfrm rot="5400000">
              <a:off x="5745997" y="7418804"/>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1"/>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grpSp>
        <p:nvGrpSpPr>
          <p:cNvPr id="261" name="Google Shape;261;p17"/>
          <p:cNvGrpSpPr/>
          <p:nvPr/>
        </p:nvGrpSpPr>
        <p:grpSpPr>
          <a:xfrm>
            <a:off x="8211432" y="3759265"/>
            <a:ext cx="2285187" cy="381516"/>
            <a:chOff x="17200308" y="7220763"/>
            <a:chExt cx="2472000" cy="617830"/>
          </a:xfrm>
        </p:grpSpPr>
        <p:sp>
          <p:nvSpPr>
            <p:cNvPr id="262" name="Google Shape;262;p17"/>
            <p:cNvSpPr/>
            <p:nvPr/>
          </p:nvSpPr>
          <p:spPr>
            <a:xfrm rot="5400000">
              <a:off x="18275358" y="6145713"/>
              <a:ext cx="321900" cy="2472000"/>
            </a:xfrm>
            <a:prstGeom prst="round2SameRect">
              <a:avLst>
                <a:gd name="adj1" fmla="val 50000"/>
                <a:gd name="adj2" fmla="val 0"/>
              </a:avLst>
            </a:prstGeom>
            <a:solidFill>
              <a:schemeClr val="accent6"/>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63" name="Google Shape;263;p17"/>
            <p:cNvSpPr/>
            <p:nvPr/>
          </p:nvSpPr>
          <p:spPr>
            <a:xfrm rot="5400000">
              <a:off x="18271110" y="7438543"/>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6"/>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grpSp>
        <p:nvGrpSpPr>
          <p:cNvPr id="264" name="Google Shape;264;p17"/>
          <p:cNvGrpSpPr/>
          <p:nvPr/>
        </p:nvGrpSpPr>
        <p:grpSpPr>
          <a:xfrm rot="10800000">
            <a:off x="5618088" y="3766887"/>
            <a:ext cx="2361703" cy="384223"/>
            <a:chOff x="12168868" y="6924357"/>
            <a:chExt cx="2472000" cy="618312"/>
          </a:xfrm>
        </p:grpSpPr>
        <p:sp>
          <p:nvSpPr>
            <p:cNvPr id="265" name="Google Shape;265;p17"/>
            <p:cNvSpPr/>
            <p:nvPr/>
          </p:nvSpPr>
          <p:spPr>
            <a:xfrm>
              <a:off x="12168868" y="7220769"/>
              <a:ext cx="2472000" cy="321900"/>
            </a:xfrm>
            <a:prstGeom prst="rect">
              <a:avLst/>
            </a:prstGeom>
            <a:solidFill>
              <a:schemeClr val="accent4"/>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66" name="Google Shape;266;p17"/>
            <p:cNvSpPr/>
            <p:nvPr/>
          </p:nvSpPr>
          <p:spPr>
            <a:xfrm rot="-5400000">
              <a:off x="13262080" y="6866307"/>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4"/>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grpSp>
        <p:nvGrpSpPr>
          <p:cNvPr id="267" name="Google Shape;267;p17"/>
          <p:cNvGrpSpPr/>
          <p:nvPr/>
        </p:nvGrpSpPr>
        <p:grpSpPr>
          <a:xfrm rot="10800000">
            <a:off x="3181492" y="3781893"/>
            <a:ext cx="2187565" cy="395946"/>
            <a:chOff x="7137321" y="6939589"/>
            <a:chExt cx="2472000" cy="603085"/>
          </a:xfrm>
        </p:grpSpPr>
        <p:sp>
          <p:nvSpPr>
            <p:cNvPr id="268" name="Google Shape;268;p17"/>
            <p:cNvSpPr/>
            <p:nvPr/>
          </p:nvSpPr>
          <p:spPr>
            <a:xfrm>
              <a:off x="7137321" y="7220774"/>
              <a:ext cx="2472000" cy="321900"/>
            </a:xfrm>
            <a:prstGeom prst="rect">
              <a:avLst/>
            </a:prstGeom>
            <a:solidFill>
              <a:schemeClr val="accent2"/>
            </a:solidFill>
            <a:ln>
              <a:noFill/>
            </a:ln>
          </p:spPr>
          <p:txBody>
            <a:bodyPr spcFirstLastPara="1" wrap="square" lIns="109733" tIns="54867" rIns="109733" bIns="54867" anchor="ctr" anchorCtr="0">
              <a:noAutofit/>
            </a:bodyPr>
            <a:lstStyle/>
            <a:p>
              <a:pPr algn="ctr">
                <a:buClr>
                  <a:srgbClr val="000000"/>
                </a:buClr>
                <a:buSzPts val="1400"/>
              </a:pPr>
              <a:endParaRPr sz="1867" b="1">
                <a:solidFill>
                  <a:schemeClr val="lt1"/>
                </a:solidFill>
                <a:latin typeface="Roboto"/>
                <a:ea typeface="Roboto"/>
                <a:cs typeface="Roboto"/>
                <a:sym typeface="Roboto"/>
              </a:endParaRPr>
            </a:p>
          </p:txBody>
        </p:sp>
        <p:sp>
          <p:nvSpPr>
            <p:cNvPr id="269" name="Google Shape;269;p17"/>
            <p:cNvSpPr/>
            <p:nvPr/>
          </p:nvSpPr>
          <p:spPr>
            <a:xfrm rot="-5400000">
              <a:off x="8182186" y="6881539"/>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2"/>
            </a:solidFill>
            <a:ln>
              <a:noFill/>
            </a:ln>
          </p:spPr>
          <p:txBody>
            <a:bodyPr spcFirstLastPara="1" wrap="square" lIns="45733" tIns="22867" rIns="45733" bIns="22867" anchor="ctr"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sp>
        <p:nvSpPr>
          <p:cNvPr id="283" name="Google Shape;283;p17"/>
          <p:cNvSpPr/>
          <p:nvPr/>
        </p:nvSpPr>
        <p:spPr>
          <a:xfrm>
            <a:off x="8469239" y="2351389"/>
            <a:ext cx="360800" cy="360800"/>
          </a:xfrm>
          <a:custGeom>
            <a:avLst/>
            <a:gdLst/>
            <a:ahLst/>
            <a:cxnLst/>
            <a:rect l="l" t="t" r="r" b="b"/>
            <a:pathLst>
              <a:path w="120000" h="120000" extrusionOk="0">
                <a:moveTo>
                  <a:pt x="65457" y="57272"/>
                </a:moveTo>
                <a:cubicBezTo>
                  <a:pt x="66965" y="57272"/>
                  <a:pt x="68183" y="56055"/>
                  <a:pt x="68183" y="54544"/>
                </a:cubicBezTo>
                <a:cubicBezTo>
                  <a:pt x="68183" y="53038"/>
                  <a:pt x="66965" y="51816"/>
                  <a:pt x="65457" y="51816"/>
                </a:cubicBezTo>
                <a:cubicBezTo>
                  <a:pt x="63949" y="51816"/>
                  <a:pt x="62725" y="53038"/>
                  <a:pt x="62725" y="54544"/>
                </a:cubicBezTo>
                <a:cubicBezTo>
                  <a:pt x="62725" y="56055"/>
                  <a:pt x="63949" y="57272"/>
                  <a:pt x="65457" y="57272"/>
                </a:cubicBezTo>
                <a:moveTo>
                  <a:pt x="90019" y="27272"/>
                </a:moveTo>
                <a:cubicBezTo>
                  <a:pt x="91528" y="27272"/>
                  <a:pt x="92745" y="28494"/>
                  <a:pt x="92745" y="30000"/>
                </a:cubicBezTo>
                <a:cubicBezTo>
                  <a:pt x="92745" y="31511"/>
                  <a:pt x="91528" y="32727"/>
                  <a:pt x="90019" y="32727"/>
                </a:cubicBezTo>
                <a:cubicBezTo>
                  <a:pt x="88511" y="32727"/>
                  <a:pt x="87288" y="31511"/>
                  <a:pt x="87288" y="30000"/>
                </a:cubicBezTo>
                <a:cubicBezTo>
                  <a:pt x="87288" y="28494"/>
                  <a:pt x="88511" y="27272"/>
                  <a:pt x="90019" y="27272"/>
                </a:cubicBezTo>
                <a:moveTo>
                  <a:pt x="90019" y="38183"/>
                </a:moveTo>
                <a:cubicBezTo>
                  <a:pt x="94538" y="38183"/>
                  <a:pt x="98203" y="34516"/>
                  <a:pt x="98203" y="30000"/>
                </a:cubicBezTo>
                <a:cubicBezTo>
                  <a:pt x="98203" y="25483"/>
                  <a:pt x="94538" y="21822"/>
                  <a:pt x="90019" y="21822"/>
                </a:cubicBezTo>
                <a:cubicBezTo>
                  <a:pt x="85495" y="21822"/>
                  <a:pt x="81830" y="25483"/>
                  <a:pt x="81830" y="30000"/>
                </a:cubicBezTo>
                <a:cubicBezTo>
                  <a:pt x="81830" y="34516"/>
                  <a:pt x="85495" y="38183"/>
                  <a:pt x="90019" y="38183"/>
                </a:cubicBezTo>
                <a:moveTo>
                  <a:pt x="73646" y="65455"/>
                </a:moveTo>
                <a:cubicBezTo>
                  <a:pt x="75155" y="65455"/>
                  <a:pt x="76372" y="64233"/>
                  <a:pt x="76372" y="62727"/>
                </a:cubicBezTo>
                <a:cubicBezTo>
                  <a:pt x="76372" y="61222"/>
                  <a:pt x="75155" y="60000"/>
                  <a:pt x="73646" y="60000"/>
                </a:cubicBezTo>
                <a:cubicBezTo>
                  <a:pt x="72133" y="60000"/>
                  <a:pt x="70915" y="61222"/>
                  <a:pt x="70915" y="62727"/>
                </a:cubicBezTo>
                <a:cubicBezTo>
                  <a:pt x="70915" y="64233"/>
                  <a:pt x="72133" y="65455"/>
                  <a:pt x="73646" y="65455"/>
                </a:cubicBezTo>
                <a:moveTo>
                  <a:pt x="57268" y="43638"/>
                </a:moveTo>
                <a:cubicBezTo>
                  <a:pt x="55760" y="43638"/>
                  <a:pt x="54542" y="44855"/>
                  <a:pt x="54542" y="46366"/>
                </a:cubicBezTo>
                <a:cubicBezTo>
                  <a:pt x="54542" y="47872"/>
                  <a:pt x="55760" y="49088"/>
                  <a:pt x="57268" y="49088"/>
                </a:cubicBezTo>
                <a:cubicBezTo>
                  <a:pt x="58776" y="49088"/>
                  <a:pt x="59999" y="47872"/>
                  <a:pt x="59999" y="46366"/>
                </a:cubicBezTo>
                <a:cubicBezTo>
                  <a:pt x="59999" y="44855"/>
                  <a:pt x="58776" y="43638"/>
                  <a:pt x="57268" y="43638"/>
                </a:cubicBezTo>
                <a:moveTo>
                  <a:pt x="9777" y="110233"/>
                </a:moveTo>
                <a:lnTo>
                  <a:pt x="19639" y="85511"/>
                </a:lnTo>
                <a:cubicBezTo>
                  <a:pt x="20965" y="87966"/>
                  <a:pt x="22610" y="90294"/>
                  <a:pt x="24539" y="92455"/>
                </a:cubicBezTo>
                <a:cubicBezTo>
                  <a:pt x="27453" y="95722"/>
                  <a:pt x="30833" y="98394"/>
                  <a:pt x="34493" y="100377"/>
                </a:cubicBezTo>
                <a:cubicBezTo>
                  <a:pt x="34493" y="100377"/>
                  <a:pt x="9777" y="110233"/>
                  <a:pt x="9777" y="110233"/>
                </a:cubicBezTo>
                <a:close/>
                <a:moveTo>
                  <a:pt x="21153" y="67000"/>
                </a:moveTo>
                <a:lnTo>
                  <a:pt x="0" y="120000"/>
                </a:lnTo>
                <a:lnTo>
                  <a:pt x="53034" y="98861"/>
                </a:lnTo>
                <a:cubicBezTo>
                  <a:pt x="52089" y="98972"/>
                  <a:pt x="51144" y="99022"/>
                  <a:pt x="50205" y="99022"/>
                </a:cubicBezTo>
                <a:cubicBezTo>
                  <a:pt x="33980" y="99022"/>
                  <a:pt x="19286" y="83344"/>
                  <a:pt x="21153" y="67000"/>
                </a:cubicBezTo>
                <a:moveTo>
                  <a:pt x="91710" y="59205"/>
                </a:moveTo>
                <a:cubicBezTo>
                  <a:pt x="90628" y="60283"/>
                  <a:pt x="88932" y="62061"/>
                  <a:pt x="86958" y="64122"/>
                </a:cubicBezTo>
                <a:cubicBezTo>
                  <a:pt x="83441" y="67800"/>
                  <a:pt x="78034" y="73450"/>
                  <a:pt x="74819" y="76405"/>
                </a:cubicBezTo>
                <a:lnTo>
                  <a:pt x="43621" y="45227"/>
                </a:lnTo>
                <a:cubicBezTo>
                  <a:pt x="46580" y="42016"/>
                  <a:pt x="52237" y="36611"/>
                  <a:pt x="55913" y="33100"/>
                </a:cubicBezTo>
                <a:cubicBezTo>
                  <a:pt x="57979" y="31127"/>
                  <a:pt x="59755" y="29433"/>
                  <a:pt x="60836" y="28350"/>
                </a:cubicBezTo>
                <a:cubicBezTo>
                  <a:pt x="75598" y="13594"/>
                  <a:pt x="103979" y="5516"/>
                  <a:pt x="114593" y="5455"/>
                </a:cubicBezTo>
                <a:cubicBezTo>
                  <a:pt x="114570" y="14288"/>
                  <a:pt x="107127" y="43800"/>
                  <a:pt x="91710" y="59205"/>
                </a:cubicBezTo>
                <a:moveTo>
                  <a:pt x="71006" y="80905"/>
                </a:moveTo>
                <a:cubicBezTo>
                  <a:pt x="69014" y="88183"/>
                  <a:pt x="66385" y="94844"/>
                  <a:pt x="63477" y="100194"/>
                </a:cubicBezTo>
                <a:cubicBezTo>
                  <a:pt x="62276" y="96966"/>
                  <a:pt x="60563" y="93322"/>
                  <a:pt x="58127" y="89500"/>
                </a:cubicBezTo>
                <a:cubicBezTo>
                  <a:pt x="57108" y="87905"/>
                  <a:pt x="55361" y="86977"/>
                  <a:pt x="53523" y="86977"/>
                </a:cubicBezTo>
                <a:cubicBezTo>
                  <a:pt x="53091" y="86977"/>
                  <a:pt x="52652" y="87027"/>
                  <a:pt x="52220" y="87133"/>
                </a:cubicBezTo>
                <a:cubicBezTo>
                  <a:pt x="51161" y="87394"/>
                  <a:pt x="50074" y="87527"/>
                  <a:pt x="48999" y="87527"/>
                </a:cubicBezTo>
                <a:cubicBezTo>
                  <a:pt x="44987" y="87527"/>
                  <a:pt x="41071" y="85733"/>
                  <a:pt x="37679" y="82344"/>
                </a:cubicBezTo>
                <a:cubicBezTo>
                  <a:pt x="33354" y="78022"/>
                  <a:pt x="31647" y="72855"/>
                  <a:pt x="32888" y="67811"/>
                </a:cubicBezTo>
                <a:cubicBezTo>
                  <a:pt x="33445" y="65538"/>
                  <a:pt x="32489" y="63166"/>
                  <a:pt x="30520" y="61911"/>
                </a:cubicBezTo>
                <a:cubicBezTo>
                  <a:pt x="26690" y="59477"/>
                  <a:pt x="23048" y="57766"/>
                  <a:pt x="19815" y="56572"/>
                </a:cubicBezTo>
                <a:cubicBezTo>
                  <a:pt x="25171" y="53655"/>
                  <a:pt x="31835" y="51033"/>
                  <a:pt x="39119" y="49038"/>
                </a:cubicBezTo>
                <a:cubicBezTo>
                  <a:pt x="39267" y="49000"/>
                  <a:pt x="39387" y="48905"/>
                  <a:pt x="39529" y="48850"/>
                </a:cubicBezTo>
                <a:lnTo>
                  <a:pt x="71194" y="80500"/>
                </a:lnTo>
                <a:cubicBezTo>
                  <a:pt x="71142" y="80638"/>
                  <a:pt x="71046" y="80755"/>
                  <a:pt x="71006" y="80905"/>
                </a:cubicBezTo>
                <a:moveTo>
                  <a:pt x="119066" y="927"/>
                </a:moveTo>
                <a:cubicBezTo>
                  <a:pt x="118446" y="305"/>
                  <a:pt x="116921" y="0"/>
                  <a:pt x="114713" y="0"/>
                </a:cubicBezTo>
                <a:cubicBezTo>
                  <a:pt x="103183" y="0"/>
                  <a:pt x="73083" y="8394"/>
                  <a:pt x="56978" y="24494"/>
                </a:cubicBezTo>
                <a:cubicBezTo>
                  <a:pt x="53182" y="28288"/>
                  <a:pt x="40599" y="39861"/>
                  <a:pt x="37679" y="43777"/>
                </a:cubicBezTo>
                <a:cubicBezTo>
                  <a:pt x="28232" y="46366"/>
                  <a:pt x="14477" y="51538"/>
                  <a:pt x="6806" y="59205"/>
                </a:cubicBezTo>
                <a:cubicBezTo>
                  <a:pt x="6806" y="59205"/>
                  <a:pt x="16168" y="59238"/>
                  <a:pt x="27589" y="66511"/>
                </a:cubicBezTo>
                <a:cubicBezTo>
                  <a:pt x="25928" y="73277"/>
                  <a:pt x="28033" y="80416"/>
                  <a:pt x="33821" y="86200"/>
                </a:cubicBezTo>
                <a:cubicBezTo>
                  <a:pt x="38328" y="90705"/>
                  <a:pt x="43661" y="92983"/>
                  <a:pt x="48999" y="92983"/>
                </a:cubicBezTo>
                <a:cubicBezTo>
                  <a:pt x="50513" y="92983"/>
                  <a:pt x="52026" y="92800"/>
                  <a:pt x="53523" y="92427"/>
                </a:cubicBezTo>
                <a:cubicBezTo>
                  <a:pt x="60796" y="103844"/>
                  <a:pt x="60836" y="113200"/>
                  <a:pt x="60836" y="113200"/>
                </a:cubicBezTo>
                <a:cubicBezTo>
                  <a:pt x="68508" y="105533"/>
                  <a:pt x="73686" y="91783"/>
                  <a:pt x="76270" y="82344"/>
                </a:cubicBezTo>
                <a:cubicBezTo>
                  <a:pt x="80191" y="79427"/>
                  <a:pt x="91772" y="66855"/>
                  <a:pt x="95568" y="63061"/>
                </a:cubicBezTo>
                <a:cubicBezTo>
                  <a:pt x="114752" y="43888"/>
                  <a:pt x="122925" y="4783"/>
                  <a:pt x="119066" y="927"/>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a:solidFill>
                <a:schemeClr val="dk1"/>
              </a:solidFill>
              <a:latin typeface="Lato"/>
              <a:ea typeface="Lato"/>
              <a:cs typeface="Lato"/>
              <a:sym typeface="Lato"/>
            </a:endParaRPr>
          </a:p>
        </p:txBody>
      </p:sp>
      <p:sp>
        <p:nvSpPr>
          <p:cNvPr id="285" name="Google Shape;285;p17"/>
          <p:cNvSpPr/>
          <p:nvPr/>
        </p:nvSpPr>
        <p:spPr>
          <a:xfrm>
            <a:off x="5096095" y="2324655"/>
            <a:ext cx="360800" cy="360800"/>
          </a:xfrm>
          <a:custGeom>
            <a:avLst/>
            <a:gdLst/>
            <a:ahLst/>
            <a:cxnLst/>
            <a:rect l="l" t="t" r="r" b="b"/>
            <a:pathLst>
              <a:path w="120000" h="120000" extrusionOk="0">
                <a:moveTo>
                  <a:pt x="67466" y="101855"/>
                </a:moveTo>
                <a:lnTo>
                  <a:pt x="86572" y="38183"/>
                </a:lnTo>
                <a:lnTo>
                  <a:pt x="112044" y="38183"/>
                </a:lnTo>
                <a:cubicBezTo>
                  <a:pt x="112044" y="38183"/>
                  <a:pt x="67466" y="101855"/>
                  <a:pt x="67466" y="101855"/>
                </a:cubicBezTo>
                <a:close/>
                <a:moveTo>
                  <a:pt x="60000" y="107794"/>
                </a:moveTo>
                <a:lnTo>
                  <a:pt x="39116" y="38183"/>
                </a:lnTo>
                <a:lnTo>
                  <a:pt x="80883" y="38183"/>
                </a:lnTo>
                <a:cubicBezTo>
                  <a:pt x="80883" y="38183"/>
                  <a:pt x="60000" y="107794"/>
                  <a:pt x="60000" y="107794"/>
                </a:cubicBezTo>
                <a:close/>
                <a:moveTo>
                  <a:pt x="7955" y="38183"/>
                </a:moveTo>
                <a:lnTo>
                  <a:pt x="33427" y="38183"/>
                </a:lnTo>
                <a:lnTo>
                  <a:pt x="52533" y="101855"/>
                </a:lnTo>
                <a:cubicBezTo>
                  <a:pt x="52533" y="101855"/>
                  <a:pt x="7955" y="38183"/>
                  <a:pt x="7955" y="38183"/>
                </a:cubicBezTo>
                <a:close/>
                <a:moveTo>
                  <a:pt x="36544" y="5455"/>
                </a:moveTo>
                <a:lnTo>
                  <a:pt x="47422" y="5455"/>
                </a:lnTo>
                <a:lnTo>
                  <a:pt x="33788" y="32727"/>
                </a:lnTo>
                <a:lnTo>
                  <a:pt x="9272" y="32727"/>
                </a:lnTo>
                <a:cubicBezTo>
                  <a:pt x="9272" y="32727"/>
                  <a:pt x="36544" y="5455"/>
                  <a:pt x="36544" y="5455"/>
                </a:cubicBezTo>
                <a:close/>
                <a:moveTo>
                  <a:pt x="66516" y="5455"/>
                </a:moveTo>
                <a:lnTo>
                  <a:pt x="80150" y="32727"/>
                </a:lnTo>
                <a:lnTo>
                  <a:pt x="39850" y="32727"/>
                </a:lnTo>
                <a:lnTo>
                  <a:pt x="53483" y="5455"/>
                </a:lnTo>
                <a:cubicBezTo>
                  <a:pt x="53483" y="5455"/>
                  <a:pt x="66516" y="5455"/>
                  <a:pt x="66516" y="5455"/>
                </a:cubicBezTo>
                <a:close/>
                <a:moveTo>
                  <a:pt x="83455" y="5455"/>
                </a:moveTo>
                <a:lnTo>
                  <a:pt x="110727" y="32727"/>
                </a:lnTo>
                <a:lnTo>
                  <a:pt x="86211" y="32727"/>
                </a:lnTo>
                <a:lnTo>
                  <a:pt x="72577" y="5455"/>
                </a:lnTo>
                <a:cubicBezTo>
                  <a:pt x="72577" y="5455"/>
                  <a:pt x="83455" y="5455"/>
                  <a:pt x="83455" y="5455"/>
                </a:cubicBezTo>
                <a:close/>
                <a:moveTo>
                  <a:pt x="120000" y="35455"/>
                </a:moveTo>
                <a:cubicBezTo>
                  <a:pt x="120000" y="34844"/>
                  <a:pt x="119761" y="34305"/>
                  <a:pt x="119416" y="33850"/>
                </a:cubicBezTo>
                <a:lnTo>
                  <a:pt x="119455" y="33822"/>
                </a:lnTo>
                <a:lnTo>
                  <a:pt x="119283" y="33650"/>
                </a:lnTo>
                <a:cubicBezTo>
                  <a:pt x="119216" y="33577"/>
                  <a:pt x="119155" y="33511"/>
                  <a:pt x="119077" y="33444"/>
                </a:cubicBezTo>
                <a:lnTo>
                  <a:pt x="86727" y="1094"/>
                </a:lnTo>
                <a:lnTo>
                  <a:pt x="86688" y="1116"/>
                </a:lnTo>
                <a:cubicBezTo>
                  <a:pt x="86188" y="455"/>
                  <a:pt x="85438" y="0"/>
                  <a:pt x="84544" y="0"/>
                </a:cubicBezTo>
                <a:lnTo>
                  <a:pt x="35455" y="0"/>
                </a:lnTo>
                <a:cubicBezTo>
                  <a:pt x="34561" y="0"/>
                  <a:pt x="33811" y="455"/>
                  <a:pt x="33311" y="1116"/>
                </a:cubicBezTo>
                <a:lnTo>
                  <a:pt x="33272" y="1094"/>
                </a:lnTo>
                <a:lnTo>
                  <a:pt x="922" y="33444"/>
                </a:lnTo>
                <a:cubicBezTo>
                  <a:pt x="844" y="33511"/>
                  <a:pt x="783" y="33577"/>
                  <a:pt x="716" y="33650"/>
                </a:cubicBezTo>
                <a:lnTo>
                  <a:pt x="544" y="33822"/>
                </a:lnTo>
                <a:lnTo>
                  <a:pt x="583" y="33850"/>
                </a:lnTo>
                <a:cubicBezTo>
                  <a:pt x="238" y="34305"/>
                  <a:pt x="0" y="34844"/>
                  <a:pt x="0" y="35455"/>
                </a:cubicBezTo>
                <a:cubicBezTo>
                  <a:pt x="0" y="36105"/>
                  <a:pt x="255" y="36677"/>
                  <a:pt x="638" y="37144"/>
                </a:cubicBezTo>
                <a:lnTo>
                  <a:pt x="605" y="37166"/>
                </a:lnTo>
                <a:lnTo>
                  <a:pt x="57877" y="118988"/>
                </a:lnTo>
                <a:lnTo>
                  <a:pt x="57911" y="118961"/>
                </a:lnTo>
                <a:cubicBezTo>
                  <a:pt x="58411" y="119583"/>
                  <a:pt x="59144" y="120000"/>
                  <a:pt x="60000" y="120000"/>
                </a:cubicBezTo>
                <a:cubicBezTo>
                  <a:pt x="60855" y="120000"/>
                  <a:pt x="61588" y="119583"/>
                  <a:pt x="62088" y="118961"/>
                </a:cubicBezTo>
                <a:lnTo>
                  <a:pt x="62122" y="118988"/>
                </a:lnTo>
                <a:lnTo>
                  <a:pt x="119394" y="37166"/>
                </a:lnTo>
                <a:lnTo>
                  <a:pt x="119361" y="37144"/>
                </a:lnTo>
                <a:cubicBezTo>
                  <a:pt x="119738" y="36677"/>
                  <a:pt x="120000" y="36105"/>
                  <a:pt x="120000" y="35455"/>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dirty="0">
              <a:solidFill>
                <a:schemeClr val="dk1"/>
              </a:solidFill>
              <a:latin typeface="Lato"/>
              <a:ea typeface="Lato"/>
              <a:cs typeface="Lato"/>
              <a:sym typeface="Lato"/>
            </a:endParaRPr>
          </a:p>
        </p:txBody>
      </p:sp>
      <p:sp>
        <p:nvSpPr>
          <p:cNvPr id="286" name="Google Shape;286;p17"/>
          <p:cNvSpPr/>
          <p:nvPr/>
        </p:nvSpPr>
        <p:spPr>
          <a:xfrm>
            <a:off x="3499149" y="4820207"/>
            <a:ext cx="232400" cy="319600"/>
          </a:xfrm>
          <a:custGeom>
            <a:avLst/>
            <a:gdLst/>
            <a:ahLst/>
            <a:cxnLst/>
            <a:rect l="l" t="t" r="r" b="b"/>
            <a:pathLst>
              <a:path w="120000" h="120000" extrusionOk="0">
                <a:moveTo>
                  <a:pt x="60000" y="60000"/>
                </a:moveTo>
                <a:cubicBezTo>
                  <a:pt x="47572" y="60000"/>
                  <a:pt x="37500" y="52672"/>
                  <a:pt x="37500" y="43638"/>
                </a:cubicBezTo>
                <a:cubicBezTo>
                  <a:pt x="37500" y="34600"/>
                  <a:pt x="47572" y="27272"/>
                  <a:pt x="60000" y="27272"/>
                </a:cubicBezTo>
                <a:cubicBezTo>
                  <a:pt x="72427" y="27272"/>
                  <a:pt x="82500" y="34600"/>
                  <a:pt x="82500" y="43638"/>
                </a:cubicBezTo>
                <a:cubicBezTo>
                  <a:pt x="82500" y="52672"/>
                  <a:pt x="72427" y="60000"/>
                  <a:pt x="60000" y="60000"/>
                </a:cubicBezTo>
                <a:moveTo>
                  <a:pt x="60000" y="21816"/>
                </a:moveTo>
                <a:cubicBezTo>
                  <a:pt x="43427" y="21816"/>
                  <a:pt x="30000" y="31588"/>
                  <a:pt x="30000" y="43638"/>
                </a:cubicBezTo>
                <a:cubicBezTo>
                  <a:pt x="30000" y="55683"/>
                  <a:pt x="43427" y="65455"/>
                  <a:pt x="60000" y="65455"/>
                </a:cubicBezTo>
                <a:cubicBezTo>
                  <a:pt x="76572" y="65455"/>
                  <a:pt x="90000" y="55683"/>
                  <a:pt x="90000" y="43638"/>
                </a:cubicBezTo>
                <a:cubicBezTo>
                  <a:pt x="90000" y="31588"/>
                  <a:pt x="76572" y="21816"/>
                  <a:pt x="60000" y="21816"/>
                </a:cubicBezTo>
                <a:moveTo>
                  <a:pt x="60000" y="111816"/>
                </a:moveTo>
                <a:cubicBezTo>
                  <a:pt x="60000" y="111816"/>
                  <a:pt x="7500" y="76361"/>
                  <a:pt x="7500" y="43638"/>
                </a:cubicBezTo>
                <a:cubicBezTo>
                  <a:pt x="7500" y="22550"/>
                  <a:pt x="31005" y="5455"/>
                  <a:pt x="60000" y="5455"/>
                </a:cubicBezTo>
                <a:cubicBezTo>
                  <a:pt x="88994" y="5455"/>
                  <a:pt x="112500" y="22550"/>
                  <a:pt x="112500" y="43638"/>
                </a:cubicBezTo>
                <a:cubicBezTo>
                  <a:pt x="112500" y="76361"/>
                  <a:pt x="60000" y="111816"/>
                  <a:pt x="60000" y="111816"/>
                </a:cubicBezTo>
                <a:moveTo>
                  <a:pt x="60000" y="0"/>
                </a:moveTo>
                <a:cubicBezTo>
                  <a:pt x="26866" y="0"/>
                  <a:pt x="0" y="19538"/>
                  <a:pt x="0" y="43638"/>
                </a:cubicBezTo>
                <a:cubicBezTo>
                  <a:pt x="0" y="79088"/>
                  <a:pt x="60000" y="120000"/>
                  <a:pt x="60000" y="120000"/>
                </a:cubicBezTo>
                <a:cubicBezTo>
                  <a:pt x="60000" y="120000"/>
                  <a:pt x="120000" y="79088"/>
                  <a:pt x="120000" y="43638"/>
                </a:cubicBezTo>
                <a:cubicBezTo>
                  <a:pt x="120000" y="19538"/>
                  <a:pt x="93133" y="0"/>
                  <a:pt x="60000" y="0"/>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a:solidFill>
                <a:schemeClr val="dk1"/>
              </a:solidFill>
              <a:latin typeface="Lato"/>
              <a:ea typeface="Lato"/>
              <a:cs typeface="Lato"/>
              <a:sym typeface="Lato"/>
            </a:endParaRPr>
          </a:p>
        </p:txBody>
      </p:sp>
      <p:sp>
        <p:nvSpPr>
          <p:cNvPr id="287" name="Google Shape;287;p17"/>
          <p:cNvSpPr/>
          <p:nvPr/>
        </p:nvSpPr>
        <p:spPr>
          <a:xfrm>
            <a:off x="10077911" y="4819818"/>
            <a:ext cx="267200" cy="326400"/>
          </a:xfrm>
          <a:custGeom>
            <a:avLst/>
            <a:gdLst/>
            <a:ahLst/>
            <a:cxnLst/>
            <a:rect l="l" t="t" r="r" b="b"/>
            <a:pathLst>
              <a:path w="120000" h="120000" extrusionOk="0">
                <a:moveTo>
                  <a:pt x="23333" y="43638"/>
                </a:moveTo>
                <a:lnTo>
                  <a:pt x="43333" y="43638"/>
                </a:lnTo>
                <a:cubicBezTo>
                  <a:pt x="45177" y="43638"/>
                  <a:pt x="46666" y="42416"/>
                  <a:pt x="46666" y="40911"/>
                </a:cubicBezTo>
                <a:cubicBezTo>
                  <a:pt x="46666" y="39400"/>
                  <a:pt x="45177" y="38183"/>
                  <a:pt x="43333" y="38183"/>
                </a:cubicBezTo>
                <a:lnTo>
                  <a:pt x="23333" y="38183"/>
                </a:lnTo>
                <a:cubicBezTo>
                  <a:pt x="21488" y="38183"/>
                  <a:pt x="20000" y="39400"/>
                  <a:pt x="20000" y="40911"/>
                </a:cubicBezTo>
                <a:cubicBezTo>
                  <a:pt x="20000" y="42416"/>
                  <a:pt x="21488" y="43638"/>
                  <a:pt x="23333" y="43638"/>
                </a:cubicBezTo>
                <a:moveTo>
                  <a:pt x="23333" y="65455"/>
                </a:moveTo>
                <a:lnTo>
                  <a:pt x="90000" y="65455"/>
                </a:lnTo>
                <a:cubicBezTo>
                  <a:pt x="91844" y="65455"/>
                  <a:pt x="93333" y="64233"/>
                  <a:pt x="93333" y="62727"/>
                </a:cubicBezTo>
                <a:cubicBezTo>
                  <a:pt x="93333" y="61222"/>
                  <a:pt x="91844" y="60000"/>
                  <a:pt x="90000" y="60000"/>
                </a:cubicBezTo>
                <a:lnTo>
                  <a:pt x="23333" y="60000"/>
                </a:lnTo>
                <a:cubicBezTo>
                  <a:pt x="21488" y="60000"/>
                  <a:pt x="20000" y="61222"/>
                  <a:pt x="20000" y="62727"/>
                </a:cubicBezTo>
                <a:cubicBezTo>
                  <a:pt x="20000" y="64233"/>
                  <a:pt x="21488" y="65455"/>
                  <a:pt x="23333" y="65455"/>
                </a:cubicBezTo>
                <a:moveTo>
                  <a:pt x="23333" y="54544"/>
                </a:moveTo>
                <a:lnTo>
                  <a:pt x="63333" y="54544"/>
                </a:lnTo>
                <a:cubicBezTo>
                  <a:pt x="65177" y="54544"/>
                  <a:pt x="66666" y="53327"/>
                  <a:pt x="66666" y="51816"/>
                </a:cubicBezTo>
                <a:cubicBezTo>
                  <a:pt x="66666" y="50311"/>
                  <a:pt x="65177" y="49088"/>
                  <a:pt x="63333" y="49088"/>
                </a:cubicBezTo>
                <a:lnTo>
                  <a:pt x="23333" y="49088"/>
                </a:lnTo>
                <a:cubicBezTo>
                  <a:pt x="21488" y="49088"/>
                  <a:pt x="20000" y="50311"/>
                  <a:pt x="20000" y="51816"/>
                </a:cubicBezTo>
                <a:cubicBezTo>
                  <a:pt x="20000" y="53327"/>
                  <a:pt x="21488" y="54544"/>
                  <a:pt x="23333" y="54544"/>
                </a:cubicBezTo>
                <a:moveTo>
                  <a:pt x="23333" y="32727"/>
                </a:moveTo>
                <a:lnTo>
                  <a:pt x="83333" y="32727"/>
                </a:lnTo>
                <a:cubicBezTo>
                  <a:pt x="85177" y="32727"/>
                  <a:pt x="86666" y="31505"/>
                  <a:pt x="86666" y="30000"/>
                </a:cubicBezTo>
                <a:cubicBezTo>
                  <a:pt x="86666" y="28494"/>
                  <a:pt x="85177" y="27272"/>
                  <a:pt x="83333" y="27272"/>
                </a:cubicBezTo>
                <a:lnTo>
                  <a:pt x="23333" y="27272"/>
                </a:lnTo>
                <a:cubicBezTo>
                  <a:pt x="21488" y="27272"/>
                  <a:pt x="20000" y="28494"/>
                  <a:pt x="20000" y="30000"/>
                </a:cubicBezTo>
                <a:cubicBezTo>
                  <a:pt x="20000" y="31505"/>
                  <a:pt x="21488" y="32727"/>
                  <a:pt x="23333" y="32727"/>
                </a:cubicBezTo>
                <a:moveTo>
                  <a:pt x="113333" y="76361"/>
                </a:moveTo>
                <a:lnTo>
                  <a:pt x="6666" y="76361"/>
                </a:lnTo>
                <a:lnTo>
                  <a:pt x="6666" y="16361"/>
                </a:lnTo>
                <a:lnTo>
                  <a:pt x="113333" y="16361"/>
                </a:lnTo>
                <a:cubicBezTo>
                  <a:pt x="113333" y="16361"/>
                  <a:pt x="113333" y="76361"/>
                  <a:pt x="113333" y="76361"/>
                </a:cubicBezTo>
                <a:close/>
                <a:moveTo>
                  <a:pt x="63333" y="114544"/>
                </a:moveTo>
                <a:lnTo>
                  <a:pt x="56666" y="114544"/>
                </a:lnTo>
                <a:lnTo>
                  <a:pt x="56666" y="81816"/>
                </a:lnTo>
                <a:lnTo>
                  <a:pt x="63333" y="81816"/>
                </a:lnTo>
                <a:cubicBezTo>
                  <a:pt x="63333" y="81816"/>
                  <a:pt x="63333" y="114544"/>
                  <a:pt x="63333" y="114544"/>
                </a:cubicBezTo>
                <a:close/>
                <a:moveTo>
                  <a:pt x="56666" y="5455"/>
                </a:moveTo>
                <a:lnTo>
                  <a:pt x="63333" y="5455"/>
                </a:lnTo>
                <a:lnTo>
                  <a:pt x="63333" y="10911"/>
                </a:lnTo>
                <a:lnTo>
                  <a:pt x="56666" y="10911"/>
                </a:lnTo>
                <a:cubicBezTo>
                  <a:pt x="56666" y="10911"/>
                  <a:pt x="56666" y="5455"/>
                  <a:pt x="56666" y="5455"/>
                </a:cubicBezTo>
                <a:close/>
                <a:moveTo>
                  <a:pt x="113333" y="10911"/>
                </a:moveTo>
                <a:lnTo>
                  <a:pt x="70000" y="10911"/>
                </a:lnTo>
                <a:lnTo>
                  <a:pt x="70000" y="5455"/>
                </a:lnTo>
                <a:cubicBezTo>
                  <a:pt x="70000" y="2444"/>
                  <a:pt x="67011" y="0"/>
                  <a:pt x="63333" y="0"/>
                </a:cubicBezTo>
                <a:lnTo>
                  <a:pt x="56666" y="0"/>
                </a:lnTo>
                <a:cubicBezTo>
                  <a:pt x="52983" y="0"/>
                  <a:pt x="50000" y="2444"/>
                  <a:pt x="50000" y="5455"/>
                </a:cubicBezTo>
                <a:lnTo>
                  <a:pt x="50000" y="10911"/>
                </a:lnTo>
                <a:lnTo>
                  <a:pt x="6666" y="10911"/>
                </a:lnTo>
                <a:cubicBezTo>
                  <a:pt x="2983" y="10911"/>
                  <a:pt x="0" y="13355"/>
                  <a:pt x="0" y="16361"/>
                </a:cubicBezTo>
                <a:lnTo>
                  <a:pt x="0" y="76361"/>
                </a:lnTo>
                <a:cubicBezTo>
                  <a:pt x="0" y="79372"/>
                  <a:pt x="2983" y="81816"/>
                  <a:pt x="6666" y="81816"/>
                </a:cubicBezTo>
                <a:lnTo>
                  <a:pt x="50000" y="81816"/>
                </a:lnTo>
                <a:lnTo>
                  <a:pt x="50000" y="114544"/>
                </a:lnTo>
                <a:cubicBezTo>
                  <a:pt x="50000" y="117555"/>
                  <a:pt x="52983" y="120000"/>
                  <a:pt x="56666" y="120000"/>
                </a:cubicBezTo>
                <a:lnTo>
                  <a:pt x="63333" y="120000"/>
                </a:lnTo>
                <a:cubicBezTo>
                  <a:pt x="67011" y="120000"/>
                  <a:pt x="70000" y="117555"/>
                  <a:pt x="70000" y="114544"/>
                </a:cubicBezTo>
                <a:lnTo>
                  <a:pt x="70000" y="81816"/>
                </a:lnTo>
                <a:lnTo>
                  <a:pt x="113333" y="81816"/>
                </a:lnTo>
                <a:cubicBezTo>
                  <a:pt x="117011" y="81816"/>
                  <a:pt x="120000" y="79372"/>
                  <a:pt x="120000" y="76361"/>
                </a:cubicBezTo>
                <a:lnTo>
                  <a:pt x="120000" y="16361"/>
                </a:lnTo>
                <a:cubicBezTo>
                  <a:pt x="120000" y="13355"/>
                  <a:pt x="117011" y="10911"/>
                  <a:pt x="113333" y="10911"/>
                </a:cubicBezTo>
                <a:moveTo>
                  <a:pt x="96666" y="49088"/>
                </a:moveTo>
                <a:lnTo>
                  <a:pt x="76666" y="49088"/>
                </a:lnTo>
                <a:cubicBezTo>
                  <a:pt x="74822" y="49088"/>
                  <a:pt x="73333" y="50311"/>
                  <a:pt x="73333" y="51816"/>
                </a:cubicBezTo>
                <a:cubicBezTo>
                  <a:pt x="73333" y="53327"/>
                  <a:pt x="74822" y="54544"/>
                  <a:pt x="76666" y="54544"/>
                </a:cubicBezTo>
                <a:lnTo>
                  <a:pt x="96666" y="54544"/>
                </a:lnTo>
                <a:cubicBezTo>
                  <a:pt x="98511" y="54544"/>
                  <a:pt x="100000" y="53327"/>
                  <a:pt x="100000" y="51816"/>
                </a:cubicBezTo>
                <a:cubicBezTo>
                  <a:pt x="100000" y="50311"/>
                  <a:pt x="98511" y="49088"/>
                  <a:pt x="96666" y="49088"/>
                </a:cubicBezTo>
                <a:moveTo>
                  <a:pt x="53333" y="40911"/>
                </a:moveTo>
                <a:cubicBezTo>
                  <a:pt x="53333" y="42416"/>
                  <a:pt x="54822" y="43638"/>
                  <a:pt x="56666" y="43638"/>
                </a:cubicBezTo>
                <a:lnTo>
                  <a:pt x="96666" y="43638"/>
                </a:lnTo>
                <a:cubicBezTo>
                  <a:pt x="98511" y="43638"/>
                  <a:pt x="100000" y="42416"/>
                  <a:pt x="100000" y="40911"/>
                </a:cubicBezTo>
                <a:cubicBezTo>
                  <a:pt x="100000" y="39400"/>
                  <a:pt x="98511" y="38183"/>
                  <a:pt x="96666" y="38183"/>
                </a:cubicBezTo>
                <a:lnTo>
                  <a:pt x="56666" y="38183"/>
                </a:lnTo>
                <a:cubicBezTo>
                  <a:pt x="54822" y="38183"/>
                  <a:pt x="53333" y="39400"/>
                  <a:pt x="53333" y="40911"/>
                </a:cubicBezTo>
              </a:path>
            </a:pathLst>
          </a:custGeom>
          <a:solidFill>
            <a:schemeClr val="lt1"/>
          </a:solidFill>
          <a:ln>
            <a:noFill/>
          </a:ln>
        </p:spPr>
        <p:txBody>
          <a:bodyPr spcFirstLastPara="1" wrap="square" lIns="19033" tIns="19033" rIns="19033" bIns="19033" anchor="ctr" anchorCtr="0">
            <a:noAutofit/>
          </a:bodyPr>
          <a:lstStyle/>
          <a:p>
            <a:pPr>
              <a:buClr>
                <a:srgbClr val="000000"/>
              </a:buClr>
              <a:buSzPts val="1100"/>
            </a:pPr>
            <a:endParaRPr sz="1467">
              <a:solidFill>
                <a:schemeClr val="dk1"/>
              </a:solidFill>
              <a:latin typeface="Lato"/>
              <a:ea typeface="Lato"/>
              <a:cs typeface="Lato"/>
              <a:sym typeface="Lato"/>
            </a:endParaRPr>
          </a:p>
        </p:txBody>
      </p:sp>
      <p:sp>
        <p:nvSpPr>
          <p:cNvPr id="288" name="Google Shape;288;p17"/>
          <p:cNvSpPr/>
          <p:nvPr/>
        </p:nvSpPr>
        <p:spPr>
          <a:xfrm>
            <a:off x="5563097" y="1083156"/>
            <a:ext cx="1097600" cy="36800"/>
          </a:xfrm>
          <a:prstGeom prst="rect">
            <a:avLst/>
          </a:prstGeom>
          <a:solidFill>
            <a:schemeClr val="dk2"/>
          </a:solidFill>
          <a:ln>
            <a:noFill/>
          </a:ln>
        </p:spPr>
        <p:txBody>
          <a:bodyPr spcFirstLastPara="1" wrap="square" lIns="45733" tIns="22867" rIns="45733" bIns="22867" anchor="ctr" anchorCtr="0">
            <a:noAutofit/>
          </a:bodyPr>
          <a:lstStyle/>
          <a:p>
            <a:pPr algn="ctr">
              <a:buClr>
                <a:srgbClr val="000000"/>
              </a:buClr>
              <a:buSzPts val="1700"/>
            </a:pPr>
            <a:endParaRPr sz="2267">
              <a:solidFill>
                <a:schemeClr val="accent2">
                  <a:lumMod val="75000"/>
                </a:schemeClr>
              </a:solidFill>
              <a:latin typeface="Lato"/>
              <a:ea typeface="Lato"/>
              <a:cs typeface="Lato"/>
              <a:sym typeface="Lato"/>
            </a:endParaRPr>
          </a:p>
        </p:txBody>
      </p:sp>
      <p:sp>
        <p:nvSpPr>
          <p:cNvPr id="289" name="Google Shape;289;p17"/>
          <p:cNvSpPr/>
          <p:nvPr/>
        </p:nvSpPr>
        <p:spPr>
          <a:xfrm>
            <a:off x="1759921" y="475997"/>
            <a:ext cx="8723252" cy="474400"/>
          </a:xfrm>
          <a:prstGeom prst="rect">
            <a:avLst/>
          </a:prstGeom>
          <a:noFill/>
          <a:ln>
            <a:noFill/>
          </a:ln>
        </p:spPr>
        <p:txBody>
          <a:bodyPr spcFirstLastPara="1" wrap="square" lIns="0" tIns="0" rIns="0" bIns="0" anchor="ctr" anchorCtr="0">
            <a:noAutofit/>
          </a:bodyPr>
          <a:lstStyle/>
          <a:p>
            <a:pPr algn="ctr">
              <a:lnSpc>
                <a:spcPct val="102777"/>
              </a:lnSpc>
              <a:buClr>
                <a:srgbClr val="000000"/>
              </a:buClr>
              <a:buSzPts val="2700"/>
            </a:pPr>
            <a:r>
              <a:rPr lang="en-US" sz="3600" b="1" dirty="0">
                <a:latin typeface="Lato Black"/>
                <a:ea typeface="Lato Black"/>
                <a:cs typeface="Lato Black"/>
                <a:sym typeface="Lato Black"/>
              </a:rPr>
              <a:t>Various Types of Information Sources</a:t>
            </a:r>
            <a:endParaRPr sz="3600" b="1" dirty="0">
              <a:latin typeface="Lato Black"/>
              <a:ea typeface="Lato Black"/>
              <a:cs typeface="Lato Black"/>
              <a:sym typeface="Lato Black"/>
            </a:endParaRPr>
          </a:p>
        </p:txBody>
      </p:sp>
      <p:sp>
        <p:nvSpPr>
          <p:cNvPr id="290" name="Google Shape;290;p17"/>
          <p:cNvSpPr txBox="1"/>
          <p:nvPr/>
        </p:nvSpPr>
        <p:spPr>
          <a:xfrm>
            <a:off x="5608094" y="4267993"/>
            <a:ext cx="2590988" cy="591600"/>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US" sz="1400" dirty="0">
                <a:latin typeface="Garamond" panose="02020404030301010803" pitchFamily="18" charset="0"/>
                <a:sym typeface="Arial"/>
              </a:rPr>
              <a:t>Scholarly articles tackle a narrower topic but would examine different views with a relatively objective stance. It may discuss the implications of the issue and provide suggestions based on rich evidences and arguments. It is often lengthy with references to many other sources.</a:t>
            </a:r>
            <a:endParaRPr sz="1400" dirty="0">
              <a:latin typeface="Garamond" panose="02020404030301010803" pitchFamily="18" charset="0"/>
              <a:sym typeface="Arial"/>
            </a:endParaRPr>
          </a:p>
        </p:txBody>
      </p:sp>
      <p:sp>
        <p:nvSpPr>
          <p:cNvPr id="291" name="Google Shape;291;p17"/>
          <p:cNvSpPr txBox="1"/>
          <p:nvPr/>
        </p:nvSpPr>
        <p:spPr>
          <a:xfrm>
            <a:off x="8257040" y="3338889"/>
            <a:ext cx="1954471"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US" sz="1600" b="1" dirty="0">
                <a:latin typeface="Lato Black"/>
                <a:sym typeface="Lato Black"/>
              </a:rPr>
              <a:t>Trade Publication</a:t>
            </a:r>
            <a:endParaRPr sz="1600" b="1" dirty="0">
              <a:latin typeface="Lato Black"/>
              <a:sym typeface="Lato Black"/>
            </a:endParaRPr>
          </a:p>
        </p:txBody>
      </p:sp>
      <p:sp>
        <p:nvSpPr>
          <p:cNvPr id="292" name="Google Shape;292;p17"/>
          <p:cNvSpPr txBox="1"/>
          <p:nvPr/>
        </p:nvSpPr>
        <p:spPr>
          <a:xfrm>
            <a:off x="751366" y="4284824"/>
            <a:ext cx="2221831" cy="591600"/>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US" sz="1400" dirty="0">
                <a:latin typeface="Garamond" panose="02020404030301010803" pitchFamily="18" charset="0"/>
                <a:sym typeface="Lato Light"/>
              </a:rPr>
              <a:t>Books provide a holistic and systematic review of a topic. The content is often written by experts and reviewed by editors. Since it takes 1-2 years to publish a book, be mindful of the timeliness of the content. </a:t>
            </a:r>
          </a:p>
          <a:p>
            <a:pPr algn="ctr">
              <a:buClr>
                <a:schemeClr val="dk2"/>
              </a:buClr>
              <a:buSzPts val="900"/>
            </a:pPr>
            <a:endParaRPr lang="en-US" sz="1400" dirty="0">
              <a:latin typeface="Garamond" panose="02020404030301010803" pitchFamily="18" charset="0"/>
              <a:sym typeface="Lato Light"/>
            </a:endParaRPr>
          </a:p>
          <a:p>
            <a:pPr algn="ctr">
              <a:buClr>
                <a:schemeClr val="dk2"/>
              </a:buClr>
              <a:buSzPts val="900"/>
            </a:pPr>
            <a:endParaRPr sz="1200" dirty="0">
              <a:latin typeface="Garamond" panose="02020404030301010803" pitchFamily="18" charset="0"/>
              <a:sym typeface="Lato Light"/>
            </a:endParaRPr>
          </a:p>
        </p:txBody>
      </p:sp>
      <p:sp>
        <p:nvSpPr>
          <p:cNvPr id="293" name="Google Shape;293;p17"/>
          <p:cNvSpPr txBox="1"/>
          <p:nvPr/>
        </p:nvSpPr>
        <p:spPr>
          <a:xfrm>
            <a:off x="1043416" y="3303618"/>
            <a:ext cx="1823561"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US" sz="1600" b="1" dirty="0">
                <a:latin typeface="Lato Black"/>
                <a:ea typeface="Lato Black"/>
                <a:cs typeface="Lato Black"/>
                <a:sym typeface="Lato Black"/>
              </a:rPr>
              <a:t>Books</a:t>
            </a:r>
            <a:endParaRPr sz="1600" b="1" dirty="0">
              <a:latin typeface="Lato Black"/>
              <a:ea typeface="Lato Black"/>
              <a:cs typeface="Lato Black"/>
              <a:sym typeface="Lato Black"/>
            </a:endParaRPr>
          </a:p>
        </p:txBody>
      </p:sp>
      <p:sp>
        <p:nvSpPr>
          <p:cNvPr id="298" name="Google Shape;298;p17"/>
          <p:cNvSpPr txBox="1"/>
          <p:nvPr/>
        </p:nvSpPr>
        <p:spPr>
          <a:xfrm>
            <a:off x="3059450" y="4284824"/>
            <a:ext cx="2394252" cy="1030553"/>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US" sz="1400" dirty="0">
                <a:latin typeface="Garamond" panose="02020404030301010803" pitchFamily="18" charset="0"/>
                <a:sym typeface="Arial"/>
              </a:rPr>
              <a:t>Newspaper or magazines have more timely reports on incidents, issues and policies and would offer analysts’ opinions. The analysis may not be very in-depth and may only have limited reference to different perspectives.</a:t>
            </a:r>
            <a:endParaRPr sz="1200" dirty="0">
              <a:latin typeface="Garamond" panose="02020404030301010803" pitchFamily="18" charset="0"/>
              <a:sym typeface="Arial"/>
            </a:endParaRPr>
          </a:p>
        </p:txBody>
      </p:sp>
      <p:sp>
        <p:nvSpPr>
          <p:cNvPr id="299" name="Google Shape;299;p17"/>
          <p:cNvSpPr txBox="1"/>
          <p:nvPr/>
        </p:nvSpPr>
        <p:spPr>
          <a:xfrm>
            <a:off x="2673340" y="3449102"/>
            <a:ext cx="3166472"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US" sz="1600" b="1" dirty="0">
                <a:solidFill>
                  <a:schemeClr val="dk1"/>
                </a:solidFill>
                <a:latin typeface="Lato Black"/>
                <a:sym typeface="Lato Black"/>
              </a:rPr>
              <a:t>Newspaper/Magazine</a:t>
            </a:r>
            <a:endParaRPr sz="1600" b="1" dirty="0">
              <a:solidFill>
                <a:schemeClr val="dk1"/>
              </a:solidFill>
              <a:latin typeface="Lato Black"/>
              <a:sym typeface="Lato Black"/>
            </a:endParaRPr>
          </a:p>
          <a:p>
            <a:pPr algn="ctr">
              <a:buClr>
                <a:srgbClr val="000000"/>
              </a:buClr>
              <a:buSzPts val="1200"/>
            </a:pPr>
            <a:endParaRPr sz="1600" b="1" dirty="0">
              <a:solidFill>
                <a:schemeClr val="dk2"/>
              </a:solidFill>
              <a:latin typeface="Lato Black"/>
              <a:ea typeface="Lato Black"/>
              <a:cs typeface="Lato Black"/>
              <a:sym typeface="Lato Black"/>
            </a:endParaRPr>
          </a:p>
        </p:txBody>
      </p:sp>
      <p:sp>
        <p:nvSpPr>
          <p:cNvPr id="301" name="Google Shape;301;p17"/>
          <p:cNvSpPr txBox="1"/>
          <p:nvPr/>
        </p:nvSpPr>
        <p:spPr>
          <a:xfrm>
            <a:off x="5515439" y="3349451"/>
            <a:ext cx="2308306"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US" sz="1600" b="1" dirty="0">
                <a:solidFill>
                  <a:schemeClr val="dk1"/>
                </a:solidFill>
                <a:latin typeface="Lato Black"/>
                <a:sym typeface="Lato Black"/>
              </a:rPr>
              <a:t>Scholarly Articles</a:t>
            </a:r>
            <a:endParaRPr sz="1600" b="1" dirty="0">
              <a:solidFill>
                <a:schemeClr val="dk1"/>
              </a:solidFill>
              <a:latin typeface="Lato Black"/>
              <a:sym typeface="Lato Black"/>
            </a:endParaRPr>
          </a:p>
        </p:txBody>
      </p:sp>
      <p:sp>
        <p:nvSpPr>
          <p:cNvPr id="53" name="Google Shape;294;p17">
            <a:extLst>
              <a:ext uri="{FF2B5EF4-FFF2-40B4-BE49-F238E27FC236}">
                <a16:creationId xmlns:a16="http://schemas.microsoft.com/office/drawing/2014/main" id="{0306D3CB-CFC1-4490-9006-45F4BC9B2589}"/>
              </a:ext>
            </a:extLst>
          </p:cNvPr>
          <p:cNvSpPr txBox="1"/>
          <p:nvPr/>
        </p:nvSpPr>
        <p:spPr>
          <a:xfrm>
            <a:off x="8199082" y="4243092"/>
            <a:ext cx="2415606" cy="591600"/>
          </a:xfrm>
          <a:prstGeom prst="rect">
            <a:avLst/>
          </a:prstGeom>
          <a:noFill/>
          <a:ln>
            <a:noFill/>
          </a:ln>
        </p:spPr>
        <p:txBody>
          <a:bodyPr spcFirstLastPara="1" wrap="square" lIns="108767" tIns="54367" rIns="108767" bIns="54367" anchor="t" anchorCtr="0">
            <a:noAutofit/>
          </a:bodyPr>
          <a:lstStyle/>
          <a:p>
            <a:pPr algn="ctr">
              <a:buClr>
                <a:schemeClr val="dk2"/>
              </a:buClr>
              <a:buSzPts val="900"/>
            </a:pPr>
            <a:r>
              <a:rPr lang="en-US" sz="1400" dirty="0">
                <a:latin typeface="Garamond" panose="02020404030301010803" pitchFamily="18" charset="0"/>
                <a:sym typeface="Lato Light"/>
              </a:rPr>
              <a:t>Trade publication are often written by professionals in the field/industry with the purpose of informing other professionals or stakeholders in the field. Articles are often practical and relevant to the industry but may be in favor of their own perspectives/interest.</a:t>
            </a:r>
            <a:endParaRPr sz="1400" dirty="0">
              <a:latin typeface="Garamond" panose="02020404030301010803" pitchFamily="18" charset="0"/>
              <a:sym typeface="Lato Light"/>
            </a:endParaRPr>
          </a:p>
        </p:txBody>
      </p:sp>
      <p:pic>
        <p:nvPicPr>
          <p:cNvPr id="2" name="Picture 2" descr="No More Excuses: Dismantling Rape Culture">
            <a:extLst>
              <a:ext uri="{FF2B5EF4-FFF2-40B4-BE49-F238E27FC236}">
                <a16:creationId xmlns:a16="http://schemas.microsoft.com/office/drawing/2014/main" id="{5702A95B-9FDD-4676-B81C-7B5EDFE1B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776" y="1624843"/>
            <a:ext cx="1053589" cy="15624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C2147C-6E99-446B-9F3D-321EB3AF442A}"/>
              </a:ext>
            </a:extLst>
          </p:cNvPr>
          <p:cNvPicPr>
            <a:picLocks noChangeAspect="1"/>
          </p:cNvPicPr>
          <p:nvPr/>
        </p:nvPicPr>
        <p:blipFill>
          <a:blip r:embed="rId4"/>
          <a:stretch>
            <a:fillRect/>
          </a:stretch>
        </p:blipFill>
        <p:spPr>
          <a:xfrm>
            <a:off x="3336635" y="1702393"/>
            <a:ext cx="1872882" cy="1384304"/>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C1BF5D92-7BAE-4BCF-8835-914485C7C13E}"/>
              </a:ext>
            </a:extLst>
          </p:cNvPr>
          <p:cNvPicPr>
            <a:picLocks noChangeAspect="1"/>
          </p:cNvPicPr>
          <p:nvPr/>
        </p:nvPicPr>
        <p:blipFill>
          <a:blip r:embed="rId5"/>
          <a:stretch>
            <a:fillRect/>
          </a:stretch>
        </p:blipFill>
        <p:spPr>
          <a:xfrm>
            <a:off x="5737631" y="1682785"/>
            <a:ext cx="2197600" cy="1446582"/>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41B7486B-89D9-4F9B-A428-B4F20175C5E7}"/>
              </a:ext>
            </a:extLst>
          </p:cNvPr>
          <p:cNvPicPr>
            <a:picLocks noChangeAspect="1"/>
          </p:cNvPicPr>
          <p:nvPr/>
        </p:nvPicPr>
        <p:blipFill>
          <a:blip r:embed="rId6"/>
          <a:stretch>
            <a:fillRect/>
          </a:stretch>
        </p:blipFill>
        <p:spPr>
          <a:xfrm>
            <a:off x="8478914" y="1293428"/>
            <a:ext cx="1750222" cy="18627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0252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8"/>
          <p:cNvSpPr/>
          <p:nvPr/>
        </p:nvSpPr>
        <p:spPr>
          <a:xfrm>
            <a:off x="-4404" y="2214612"/>
            <a:ext cx="9794400" cy="3583600"/>
          </a:xfrm>
          <a:custGeom>
            <a:avLst/>
            <a:gdLst/>
            <a:ahLst/>
            <a:cxnLst/>
            <a:rect l="l" t="t" r="r" b="b"/>
            <a:pathLst>
              <a:path w="120000" h="120000" extrusionOk="0">
                <a:moveTo>
                  <a:pt x="0" y="99534"/>
                </a:moveTo>
                <a:cubicBezTo>
                  <a:pt x="17821" y="120000"/>
                  <a:pt x="19688" y="62325"/>
                  <a:pt x="28005" y="62790"/>
                </a:cubicBezTo>
                <a:cubicBezTo>
                  <a:pt x="36322" y="63255"/>
                  <a:pt x="41414" y="85581"/>
                  <a:pt x="52277" y="83720"/>
                </a:cubicBezTo>
                <a:cubicBezTo>
                  <a:pt x="63140" y="81860"/>
                  <a:pt x="63988" y="40930"/>
                  <a:pt x="75190" y="37209"/>
                </a:cubicBezTo>
                <a:cubicBezTo>
                  <a:pt x="86393" y="33488"/>
                  <a:pt x="87538" y="57093"/>
                  <a:pt x="98231" y="55697"/>
                </a:cubicBezTo>
                <a:cubicBezTo>
                  <a:pt x="108925" y="54302"/>
                  <a:pt x="109137" y="9767"/>
                  <a:pt x="120000" y="0"/>
                </a:cubicBezTo>
              </a:path>
            </a:pathLst>
          </a:custGeom>
          <a:noFill/>
          <a:ln w="15875" cap="flat" cmpd="sng">
            <a:solidFill>
              <a:srgbClr val="BFBFBF"/>
            </a:solidFill>
            <a:prstDash val="dash"/>
            <a:miter lim="800000"/>
            <a:headEnd type="none" w="sm" len="sm"/>
            <a:tailEnd type="none" w="sm" len="sm"/>
          </a:ln>
        </p:spPr>
        <p:txBody>
          <a:bodyPr spcFirstLastPara="1" wrap="square" lIns="91433" tIns="45700" rIns="91433" bIns="45700" anchor="t" anchorCtr="0">
            <a:noAutofit/>
          </a:bodyPr>
          <a:lstStyle/>
          <a:p>
            <a:pPr>
              <a:buClr>
                <a:srgbClr val="000000"/>
              </a:buClr>
              <a:buSzPts val="1400"/>
            </a:pPr>
            <a:endParaRPr sz="1867" b="1">
              <a:solidFill>
                <a:schemeClr val="dk1"/>
              </a:solidFill>
              <a:latin typeface="Roboto"/>
              <a:ea typeface="Roboto"/>
              <a:cs typeface="Roboto"/>
              <a:sym typeface="Roboto"/>
            </a:endParaRPr>
          </a:p>
        </p:txBody>
      </p:sp>
      <p:sp>
        <p:nvSpPr>
          <p:cNvPr id="307" name="Google Shape;307;p18"/>
          <p:cNvSpPr/>
          <p:nvPr/>
        </p:nvSpPr>
        <p:spPr>
          <a:xfrm>
            <a:off x="3766897" y="4226333"/>
            <a:ext cx="996000" cy="993200"/>
          </a:xfrm>
          <a:prstGeom prst="ellipse">
            <a:avLst/>
          </a:prstGeom>
          <a:solidFill>
            <a:schemeClr val="accent2"/>
          </a:solidFill>
          <a:ln>
            <a:noFill/>
          </a:ln>
        </p:spPr>
        <p:txBody>
          <a:bodyPr spcFirstLastPara="1" wrap="square" lIns="91433" tIns="45700" rIns="91433" bIns="45700" anchor="ctr" anchorCtr="0">
            <a:noAutofit/>
          </a:bodyPr>
          <a:lstStyle/>
          <a:p>
            <a:pPr algn="ctr">
              <a:buClr>
                <a:srgbClr val="000000"/>
              </a:buClr>
              <a:buSzPts val="1800"/>
            </a:pPr>
            <a:endParaRPr sz="2400">
              <a:solidFill>
                <a:schemeClr val="lt1"/>
              </a:solidFill>
              <a:latin typeface="Roboto"/>
              <a:ea typeface="Roboto"/>
              <a:cs typeface="Roboto"/>
              <a:sym typeface="Roboto"/>
            </a:endParaRPr>
          </a:p>
        </p:txBody>
      </p:sp>
      <p:sp>
        <p:nvSpPr>
          <p:cNvPr id="308" name="Google Shape;308;p18"/>
          <p:cNvSpPr/>
          <p:nvPr/>
        </p:nvSpPr>
        <p:spPr>
          <a:xfrm>
            <a:off x="5636617" y="2874651"/>
            <a:ext cx="996000" cy="993200"/>
          </a:xfrm>
          <a:prstGeom prst="ellipse">
            <a:avLst/>
          </a:prstGeom>
          <a:solidFill>
            <a:schemeClr val="accent3"/>
          </a:solidFill>
          <a:ln>
            <a:noFill/>
          </a:ln>
          <a:effectLst>
            <a:outerShdw blurRad="57150" dist="19050" dir="5400000" algn="bl" rotWithShape="0">
              <a:srgbClr val="000000">
                <a:alpha val="49803"/>
              </a:srgbClr>
            </a:outerShdw>
          </a:effectLst>
        </p:spPr>
        <p:txBody>
          <a:bodyPr spcFirstLastPara="1" wrap="square" lIns="91433" tIns="45700" rIns="91433" bIns="45700" anchor="ctr" anchorCtr="0">
            <a:noAutofit/>
          </a:bodyPr>
          <a:lstStyle/>
          <a:p>
            <a:pPr algn="ctr">
              <a:buClr>
                <a:srgbClr val="000000"/>
              </a:buClr>
              <a:buSzPts val="1800"/>
            </a:pPr>
            <a:endParaRPr sz="2400">
              <a:solidFill>
                <a:schemeClr val="lt1"/>
              </a:solidFill>
              <a:latin typeface="Roboto"/>
              <a:ea typeface="Roboto"/>
              <a:cs typeface="Roboto"/>
              <a:sym typeface="Roboto"/>
            </a:endParaRPr>
          </a:p>
        </p:txBody>
      </p:sp>
      <p:sp>
        <p:nvSpPr>
          <p:cNvPr id="309" name="Google Shape;309;p18"/>
          <p:cNvSpPr/>
          <p:nvPr/>
        </p:nvSpPr>
        <p:spPr>
          <a:xfrm>
            <a:off x="7538857" y="3391733"/>
            <a:ext cx="996000" cy="993200"/>
          </a:xfrm>
          <a:prstGeom prst="ellipse">
            <a:avLst/>
          </a:prstGeom>
          <a:solidFill>
            <a:schemeClr val="accent4"/>
          </a:solidFill>
          <a:ln>
            <a:noFill/>
          </a:ln>
        </p:spPr>
        <p:txBody>
          <a:bodyPr spcFirstLastPara="1" wrap="square" lIns="91433" tIns="45700" rIns="91433" bIns="45700" anchor="ctr" anchorCtr="0">
            <a:noAutofit/>
          </a:bodyPr>
          <a:lstStyle/>
          <a:p>
            <a:pPr algn="ctr">
              <a:buClr>
                <a:srgbClr val="000000"/>
              </a:buClr>
              <a:buSzPts val="1800"/>
            </a:pPr>
            <a:endParaRPr sz="2400">
              <a:solidFill>
                <a:schemeClr val="lt1"/>
              </a:solidFill>
              <a:latin typeface="Roboto"/>
              <a:ea typeface="Roboto"/>
              <a:cs typeface="Roboto"/>
              <a:sym typeface="Roboto"/>
            </a:endParaRPr>
          </a:p>
        </p:txBody>
      </p:sp>
      <p:sp>
        <p:nvSpPr>
          <p:cNvPr id="310" name="Google Shape;310;p18"/>
          <p:cNvSpPr/>
          <p:nvPr/>
        </p:nvSpPr>
        <p:spPr>
          <a:xfrm>
            <a:off x="1840471" y="3608941"/>
            <a:ext cx="996000" cy="993200"/>
          </a:xfrm>
          <a:prstGeom prst="ellipse">
            <a:avLst/>
          </a:prstGeom>
          <a:solidFill>
            <a:schemeClr val="accent1"/>
          </a:solidFill>
          <a:ln>
            <a:noFill/>
          </a:ln>
        </p:spPr>
        <p:txBody>
          <a:bodyPr spcFirstLastPara="1" wrap="square" lIns="91433" tIns="45700" rIns="91433" bIns="45700" anchor="ctr" anchorCtr="0">
            <a:noAutofit/>
          </a:bodyPr>
          <a:lstStyle/>
          <a:p>
            <a:pPr algn="ctr">
              <a:buClr>
                <a:srgbClr val="000000"/>
              </a:buClr>
              <a:buSzPts val="1800"/>
            </a:pPr>
            <a:endParaRPr sz="2400">
              <a:solidFill>
                <a:schemeClr val="lt1"/>
              </a:solidFill>
              <a:latin typeface="Roboto"/>
              <a:ea typeface="Roboto"/>
              <a:cs typeface="Roboto"/>
              <a:sym typeface="Roboto"/>
            </a:endParaRPr>
          </a:p>
        </p:txBody>
      </p:sp>
      <p:grpSp>
        <p:nvGrpSpPr>
          <p:cNvPr id="311" name="Google Shape;311;p18"/>
          <p:cNvGrpSpPr/>
          <p:nvPr/>
        </p:nvGrpSpPr>
        <p:grpSpPr>
          <a:xfrm>
            <a:off x="9734663" y="1632485"/>
            <a:ext cx="1316599" cy="790104"/>
            <a:chOff x="10452101" y="1779589"/>
            <a:chExt cx="365100" cy="219100"/>
          </a:xfrm>
        </p:grpSpPr>
        <p:sp>
          <p:nvSpPr>
            <p:cNvPr id="312" name="Google Shape;312;p18"/>
            <p:cNvSpPr/>
            <p:nvPr/>
          </p:nvSpPr>
          <p:spPr>
            <a:xfrm>
              <a:off x="10550526" y="1900239"/>
              <a:ext cx="112800" cy="98400"/>
            </a:xfrm>
            <a:custGeom>
              <a:avLst/>
              <a:gdLst/>
              <a:ahLst/>
              <a:cxnLst/>
              <a:rect l="l" t="t" r="r" b="b"/>
              <a:pathLst>
                <a:path w="120000" h="120000" extrusionOk="0">
                  <a:moveTo>
                    <a:pt x="120000" y="5806"/>
                  </a:moveTo>
                  <a:lnTo>
                    <a:pt x="0" y="120000"/>
                  </a:lnTo>
                  <a:lnTo>
                    <a:pt x="23661" y="0"/>
                  </a:lnTo>
                  <a:lnTo>
                    <a:pt x="120000" y="5806"/>
                  </a:lnTo>
                  <a:close/>
                </a:path>
              </a:pathLst>
            </a:custGeom>
            <a:solidFill>
              <a:srgbClr val="A5A5A5"/>
            </a:solidFill>
            <a:ln>
              <a:noFill/>
            </a:ln>
          </p:spPr>
          <p:txBody>
            <a:bodyPr spcFirstLastPara="1" wrap="square" lIns="45733" tIns="22867" rIns="45733" bIns="22867" anchor="t" anchorCtr="0">
              <a:noAutofit/>
            </a:bodyPr>
            <a:lstStyle/>
            <a:p>
              <a:pPr>
                <a:buClr>
                  <a:srgbClr val="000000"/>
                </a:buClr>
                <a:buSzPts val="1400"/>
              </a:pPr>
              <a:endParaRPr sz="1867" b="1">
                <a:solidFill>
                  <a:schemeClr val="dk1"/>
                </a:solidFill>
                <a:latin typeface="Roboto"/>
                <a:ea typeface="Roboto"/>
                <a:cs typeface="Roboto"/>
                <a:sym typeface="Roboto"/>
              </a:endParaRPr>
            </a:p>
          </p:txBody>
        </p:sp>
        <p:sp>
          <p:nvSpPr>
            <p:cNvPr id="313" name="Google Shape;313;p18"/>
            <p:cNvSpPr/>
            <p:nvPr/>
          </p:nvSpPr>
          <p:spPr>
            <a:xfrm>
              <a:off x="10452101" y="1779589"/>
              <a:ext cx="365100" cy="189000"/>
            </a:xfrm>
            <a:custGeom>
              <a:avLst/>
              <a:gdLst/>
              <a:ahLst/>
              <a:cxnLst/>
              <a:rect l="l" t="t" r="r" b="b"/>
              <a:pathLst>
                <a:path w="120000" h="120000" extrusionOk="0">
                  <a:moveTo>
                    <a:pt x="120000" y="0"/>
                  </a:moveTo>
                  <a:lnTo>
                    <a:pt x="0" y="26218"/>
                  </a:lnTo>
                  <a:lnTo>
                    <a:pt x="73043" y="120000"/>
                  </a:lnTo>
                  <a:lnTo>
                    <a:pt x="120000" y="0"/>
                  </a:lnTo>
                  <a:close/>
                </a:path>
              </a:pathLst>
            </a:custGeom>
            <a:solidFill>
              <a:srgbClr val="D8D8D8"/>
            </a:solidFill>
            <a:ln>
              <a:noFill/>
            </a:ln>
          </p:spPr>
          <p:txBody>
            <a:bodyPr spcFirstLastPara="1" wrap="square" lIns="45733" tIns="22867" rIns="45733" bIns="22867" anchor="t" anchorCtr="0">
              <a:noAutofit/>
            </a:bodyPr>
            <a:lstStyle/>
            <a:p>
              <a:pPr>
                <a:buClr>
                  <a:srgbClr val="000000"/>
                </a:buClr>
                <a:buSzPts val="1400"/>
              </a:pPr>
              <a:endParaRPr sz="1867" b="1">
                <a:solidFill>
                  <a:schemeClr val="dk1"/>
                </a:solidFill>
                <a:latin typeface="Roboto"/>
                <a:ea typeface="Roboto"/>
                <a:cs typeface="Roboto"/>
                <a:sym typeface="Roboto"/>
              </a:endParaRPr>
            </a:p>
          </p:txBody>
        </p:sp>
        <p:sp>
          <p:nvSpPr>
            <p:cNvPr id="314" name="Google Shape;314;p18"/>
            <p:cNvSpPr/>
            <p:nvPr/>
          </p:nvSpPr>
          <p:spPr>
            <a:xfrm>
              <a:off x="10531476" y="1792289"/>
              <a:ext cx="258900" cy="206400"/>
            </a:xfrm>
            <a:custGeom>
              <a:avLst/>
              <a:gdLst/>
              <a:ahLst/>
              <a:cxnLst/>
              <a:rect l="l" t="t" r="r" b="b"/>
              <a:pathLst>
                <a:path w="120000" h="120000" extrusionOk="0">
                  <a:moveTo>
                    <a:pt x="120000" y="0"/>
                  </a:moveTo>
                  <a:lnTo>
                    <a:pt x="0" y="48000"/>
                  </a:lnTo>
                  <a:lnTo>
                    <a:pt x="8834" y="120000"/>
                  </a:lnTo>
                  <a:lnTo>
                    <a:pt x="19141" y="62769"/>
                  </a:lnTo>
                  <a:lnTo>
                    <a:pt x="120000" y="0"/>
                  </a:lnTo>
                  <a:close/>
                </a:path>
              </a:pathLst>
            </a:custGeom>
            <a:solidFill>
              <a:srgbClr val="BFBFBF"/>
            </a:solidFill>
            <a:ln>
              <a:noFill/>
            </a:ln>
          </p:spPr>
          <p:txBody>
            <a:bodyPr spcFirstLastPara="1" wrap="square" lIns="45733" tIns="22867" rIns="45733" bIns="22867" anchor="t" anchorCtr="0">
              <a:noAutofit/>
            </a:bodyPr>
            <a:lstStyle/>
            <a:p>
              <a:pPr>
                <a:buClr>
                  <a:srgbClr val="000000"/>
                </a:buClr>
                <a:buSzPts val="1400"/>
              </a:pPr>
              <a:endParaRPr sz="1867" b="1">
                <a:solidFill>
                  <a:schemeClr val="dk1"/>
                </a:solidFill>
                <a:latin typeface="Roboto"/>
                <a:ea typeface="Roboto"/>
                <a:cs typeface="Roboto"/>
                <a:sym typeface="Roboto"/>
              </a:endParaRPr>
            </a:p>
          </p:txBody>
        </p:sp>
      </p:grpSp>
      <p:sp>
        <p:nvSpPr>
          <p:cNvPr id="315" name="Google Shape;315;p18"/>
          <p:cNvSpPr txBox="1"/>
          <p:nvPr/>
        </p:nvSpPr>
        <p:spPr>
          <a:xfrm>
            <a:off x="1324060" y="5184511"/>
            <a:ext cx="2048000" cy="591600"/>
          </a:xfrm>
          <a:prstGeom prst="rect">
            <a:avLst/>
          </a:prstGeom>
          <a:noFill/>
          <a:ln>
            <a:noFill/>
          </a:ln>
        </p:spPr>
        <p:txBody>
          <a:bodyPr spcFirstLastPara="1" wrap="square" lIns="108767" tIns="54367" rIns="108767" bIns="54367" anchor="t" anchorCtr="0">
            <a:noAutofit/>
          </a:bodyPr>
          <a:lstStyle/>
          <a:p>
            <a:pPr algn="ctr">
              <a:lnSpc>
                <a:spcPct val="168333"/>
              </a:lnSpc>
              <a:buClr>
                <a:schemeClr val="dk2"/>
              </a:buClr>
              <a:buSzPts val="900"/>
            </a:pPr>
            <a:r>
              <a:rPr lang="en" sz="1200" dirty="0">
                <a:solidFill>
                  <a:schemeClr val="dk2"/>
                </a:solidFill>
                <a:latin typeface="Lato Light"/>
                <a:ea typeface="Lato Light"/>
                <a:cs typeface="Lato Light"/>
                <a:sym typeface="Lato Light"/>
              </a:rPr>
              <a:t>Understand citation tracking, pearl growing techniques and controlled vocabulary to expand your search.</a:t>
            </a:r>
            <a:endParaRPr sz="667" dirty="0">
              <a:solidFill>
                <a:srgbClr val="000000"/>
              </a:solidFill>
              <a:latin typeface="Arial"/>
              <a:ea typeface="Arial"/>
              <a:cs typeface="Arial"/>
              <a:sym typeface="Arial"/>
            </a:endParaRPr>
          </a:p>
        </p:txBody>
      </p:sp>
      <p:sp>
        <p:nvSpPr>
          <p:cNvPr id="316" name="Google Shape;316;p18"/>
          <p:cNvSpPr txBox="1"/>
          <p:nvPr/>
        </p:nvSpPr>
        <p:spPr>
          <a:xfrm>
            <a:off x="1501261" y="4747117"/>
            <a:ext cx="1851600"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 sz="1600" b="1">
                <a:solidFill>
                  <a:schemeClr val="dk2"/>
                </a:solidFill>
                <a:latin typeface="Lato Black"/>
                <a:ea typeface="Lato Black"/>
                <a:cs typeface="Lato Black"/>
                <a:sym typeface="Lato Black"/>
              </a:rPr>
              <a:t>EXPAND YOUR SEARCH</a:t>
            </a:r>
            <a:endParaRPr sz="1600" b="1">
              <a:solidFill>
                <a:schemeClr val="dk2"/>
              </a:solidFill>
              <a:latin typeface="Lato Black"/>
              <a:ea typeface="Lato Black"/>
              <a:cs typeface="Lato Black"/>
              <a:sym typeface="Lato Black"/>
            </a:endParaRPr>
          </a:p>
        </p:txBody>
      </p:sp>
      <p:sp>
        <p:nvSpPr>
          <p:cNvPr id="317" name="Google Shape;317;p18"/>
          <p:cNvSpPr txBox="1"/>
          <p:nvPr/>
        </p:nvSpPr>
        <p:spPr>
          <a:xfrm>
            <a:off x="3020133" y="2440033"/>
            <a:ext cx="2515200" cy="591600"/>
          </a:xfrm>
          <a:prstGeom prst="rect">
            <a:avLst/>
          </a:prstGeom>
          <a:noFill/>
          <a:ln>
            <a:noFill/>
          </a:ln>
        </p:spPr>
        <p:txBody>
          <a:bodyPr spcFirstLastPara="1" wrap="square" lIns="108767" tIns="54367" rIns="108767" bIns="54367" anchor="t" anchorCtr="0">
            <a:noAutofit/>
          </a:bodyPr>
          <a:lstStyle/>
          <a:p>
            <a:pPr algn="ctr">
              <a:lnSpc>
                <a:spcPct val="168333"/>
              </a:lnSpc>
              <a:buClr>
                <a:schemeClr val="dk2"/>
              </a:buClr>
              <a:buSzPts val="900"/>
            </a:pPr>
            <a:r>
              <a:rPr lang="en" sz="1200">
                <a:solidFill>
                  <a:schemeClr val="dk2"/>
                </a:solidFill>
                <a:latin typeface="Lato Light"/>
                <a:ea typeface="Lato Light"/>
                <a:cs typeface="Lato Light"/>
                <a:sym typeface="Lato Light"/>
              </a:rPr>
              <a:t>Evaluate currency, relevance, authority, accuracy and purpose of your sources and how the findings collectively support your arguments. Be skeptical and critical.</a:t>
            </a:r>
            <a:endParaRPr sz="667">
              <a:solidFill>
                <a:srgbClr val="000000"/>
              </a:solidFill>
              <a:latin typeface="Arial"/>
              <a:ea typeface="Arial"/>
              <a:cs typeface="Arial"/>
              <a:sym typeface="Arial"/>
            </a:endParaRPr>
          </a:p>
        </p:txBody>
      </p:sp>
      <p:sp>
        <p:nvSpPr>
          <p:cNvPr id="318" name="Google Shape;318;p18"/>
          <p:cNvSpPr txBox="1"/>
          <p:nvPr/>
        </p:nvSpPr>
        <p:spPr>
          <a:xfrm>
            <a:off x="3140933" y="2055433"/>
            <a:ext cx="2273600"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 sz="1600" b="1">
                <a:solidFill>
                  <a:schemeClr val="dk2"/>
                </a:solidFill>
                <a:latin typeface="Lato Black"/>
                <a:ea typeface="Lato Black"/>
                <a:cs typeface="Lato Black"/>
                <a:sym typeface="Lato Black"/>
              </a:rPr>
              <a:t>EVALUATE  YOUR FINDINGS</a:t>
            </a:r>
            <a:endParaRPr sz="1600" b="1">
              <a:solidFill>
                <a:schemeClr val="dk2"/>
              </a:solidFill>
              <a:latin typeface="Lato Black"/>
              <a:ea typeface="Lato Black"/>
              <a:cs typeface="Lato Black"/>
              <a:sym typeface="Lato Black"/>
            </a:endParaRPr>
          </a:p>
        </p:txBody>
      </p:sp>
      <p:sp>
        <p:nvSpPr>
          <p:cNvPr id="319" name="Google Shape;319;p18"/>
          <p:cNvSpPr txBox="1"/>
          <p:nvPr/>
        </p:nvSpPr>
        <p:spPr>
          <a:xfrm>
            <a:off x="5264000" y="4627933"/>
            <a:ext cx="2273600" cy="591600"/>
          </a:xfrm>
          <a:prstGeom prst="rect">
            <a:avLst/>
          </a:prstGeom>
          <a:noFill/>
          <a:ln>
            <a:noFill/>
          </a:ln>
        </p:spPr>
        <p:txBody>
          <a:bodyPr spcFirstLastPara="1" wrap="square" lIns="108767" tIns="54367" rIns="108767" bIns="54367" anchor="t" anchorCtr="0">
            <a:noAutofit/>
          </a:bodyPr>
          <a:lstStyle/>
          <a:p>
            <a:pPr algn="ctr">
              <a:lnSpc>
                <a:spcPct val="168333"/>
              </a:lnSpc>
              <a:buClr>
                <a:schemeClr val="dk2"/>
              </a:buClr>
              <a:buSzPts val="900"/>
            </a:pPr>
            <a:r>
              <a:rPr lang="en" sz="1200">
                <a:solidFill>
                  <a:schemeClr val="dk2"/>
                </a:solidFill>
                <a:latin typeface="Lato Light"/>
                <a:ea typeface="Lato Light"/>
                <a:cs typeface="Lato Light"/>
                <a:sym typeface="Lato Light"/>
              </a:rPr>
              <a:t>Identify gaps in your research findings and evaluate the  need to  stop your searches or to start a new iterative process of researching.</a:t>
            </a:r>
            <a:endParaRPr sz="1200">
              <a:solidFill>
                <a:schemeClr val="dk2"/>
              </a:solidFill>
              <a:latin typeface="Lato Light"/>
              <a:ea typeface="Lato Light"/>
              <a:cs typeface="Lato Light"/>
              <a:sym typeface="Lato Light"/>
            </a:endParaRPr>
          </a:p>
        </p:txBody>
      </p:sp>
      <p:sp>
        <p:nvSpPr>
          <p:cNvPr id="320" name="Google Shape;320;p18"/>
          <p:cNvSpPr txBox="1"/>
          <p:nvPr/>
        </p:nvSpPr>
        <p:spPr>
          <a:xfrm>
            <a:off x="5074800" y="4101700"/>
            <a:ext cx="2515200"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 sz="1600" b="1">
                <a:solidFill>
                  <a:schemeClr val="dk2"/>
                </a:solidFill>
                <a:latin typeface="Lato Black"/>
                <a:ea typeface="Lato Black"/>
                <a:cs typeface="Lato Black"/>
                <a:sym typeface="Lato Black"/>
              </a:rPr>
              <a:t>DECIDE TO STOP OR CONTINUE SEARCHES</a:t>
            </a:r>
            <a:endParaRPr sz="1600" b="1">
              <a:solidFill>
                <a:schemeClr val="dk2"/>
              </a:solidFill>
              <a:latin typeface="Lato Black"/>
              <a:ea typeface="Lato Black"/>
              <a:cs typeface="Lato Black"/>
              <a:sym typeface="Lato Black"/>
            </a:endParaRPr>
          </a:p>
        </p:txBody>
      </p:sp>
      <p:sp>
        <p:nvSpPr>
          <p:cNvPr id="321" name="Google Shape;321;p18"/>
          <p:cNvSpPr txBox="1"/>
          <p:nvPr/>
        </p:nvSpPr>
        <p:spPr>
          <a:xfrm>
            <a:off x="6787100" y="1886433"/>
            <a:ext cx="2273600" cy="790000"/>
          </a:xfrm>
          <a:prstGeom prst="rect">
            <a:avLst/>
          </a:prstGeom>
          <a:noFill/>
          <a:ln>
            <a:noFill/>
          </a:ln>
        </p:spPr>
        <p:txBody>
          <a:bodyPr spcFirstLastPara="1" wrap="square" lIns="108767" tIns="54367" rIns="108767" bIns="54367" anchor="t" anchorCtr="0">
            <a:noAutofit/>
          </a:bodyPr>
          <a:lstStyle/>
          <a:p>
            <a:pPr algn="ctr">
              <a:lnSpc>
                <a:spcPct val="168333"/>
              </a:lnSpc>
              <a:buClr>
                <a:schemeClr val="dk1"/>
              </a:buClr>
              <a:buSzPts val="900"/>
            </a:pPr>
            <a:r>
              <a:rPr lang="en" sz="1200">
                <a:solidFill>
                  <a:schemeClr val="dk1"/>
                </a:solidFill>
                <a:latin typeface="Lato Light"/>
                <a:ea typeface="Lato Light"/>
                <a:cs typeface="Lato Light"/>
                <a:sym typeface="Lato Light"/>
              </a:rPr>
              <a:t>Keep your readers in mind; try to exceed their expectations.  Add flavor to your reports with purposeful formatting and design.</a:t>
            </a:r>
            <a:endParaRPr sz="667">
              <a:solidFill>
                <a:srgbClr val="000000"/>
              </a:solidFill>
              <a:latin typeface="Arial"/>
              <a:ea typeface="Arial"/>
              <a:cs typeface="Arial"/>
              <a:sym typeface="Arial"/>
            </a:endParaRPr>
          </a:p>
          <a:p>
            <a:pPr algn="ctr">
              <a:lnSpc>
                <a:spcPct val="168333"/>
              </a:lnSpc>
              <a:buClr>
                <a:schemeClr val="dk2"/>
              </a:buClr>
              <a:buSzPts val="900"/>
            </a:pPr>
            <a:endParaRPr sz="1200">
              <a:solidFill>
                <a:schemeClr val="dk2"/>
              </a:solidFill>
              <a:latin typeface="Lato Light"/>
              <a:ea typeface="Lato Light"/>
              <a:cs typeface="Lato Light"/>
              <a:sym typeface="Lato Light"/>
            </a:endParaRPr>
          </a:p>
        </p:txBody>
      </p:sp>
      <p:sp>
        <p:nvSpPr>
          <p:cNvPr id="322" name="Google Shape;322;p18"/>
          <p:cNvSpPr txBox="1"/>
          <p:nvPr/>
        </p:nvSpPr>
        <p:spPr>
          <a:xfrm>
            <a:off x="6891900" y="1632500"/>
            <a:ext cx="2168800" cy="292400"/>
          </a:xfrm>
          <a:prstGeom prst="rect">
            <a:avLst/>
          </a:prstGeom>
          <a:noFill/>
          <a:ln>
            <a:noFill/>
          </a:ln>
        </p:spPr>
        <p:txBody>
          <a:bodyPr spcFirstLastPara="1" wrap="square" lIns="45733" tIns="22867" rIns="45733" bIns="22867" anchor="ctr" anchorCtr="0">
            <a:noAutofit/>
          </a:bodyPr>
          <a:lstStyle/>
          <a:p>
            <a:pPr algn="ctr">
              <a:buClr>
                <a:srgbClr val="000000"/>
              </a:buClr>
              <a:buSzPts val="1200"/>
            </a:pPr>
            <a:r>
              <a:rPr lang="en" sz="1600" b="1">
                <a:solidFill>
                  <a:schemeClr val="dk1"/>
                </a:solidFill>
                <a:latin typeface="Lato Black"/>
                <a:ea typeface="Lato Black"/>
                <a:cs typeface="Lato Black"/>
                <a:sym typeface="Lato Black"/>
              </a:rPr>
              <a:t>PREPARE REPORTS OR PRESENTATION</a:t>
            </a:r>
            <a:endParaRPr sz="1600" b="1">
              <a:solidFill>
                <a:schemeClr val="dk1"/>
              </a:solidFill>
              <a:latin typeface="Lato Black"/>
              <a:ea typeface="Lato Black"/>
              <a:cs typeface="Lato Black"/>
              <a:sym typeface="Lato Black"/>
            </a:endParaRPr>
          </a:p>
          <a:p>
            <a:pPr algn="ctr">
              <a:buClr>
                <a:srgbClr val="000000"/>
              </a:buClr>
              <a:buSzPts val="1200"/>
            </a:pPr>
            <a:endParaRPr sz="1600" b="1">
              <a:solidFill>
                <a:schemeClr val="dk2"/>
              </a:solidFill>
              <a:latin typeface="Lato Black"/>
              <a:ea typeface="Lato Black"/>
              <a:cs typeface="Lato Black"/>
              <a:sym typeface="Lato Black"/>
            </a:endParaRPr>
          </a:p>
        </p:txBody>
      </p:sp>
      <p:sp>
        <p:nvSpPr>
          <p:cNvPr id="323" name="Google Shape;323;p18"/>
          <p:cNvSpPr/>
          <p:nvPr/>
        </p:nvSpPr>
        <p:spPr>
          <a:xfrm>
            <a:off x="2022164" y="1027389"/>
            <a:ext cx="1097600" cy="36800"/>
          </a:xfrm>
          <a:prstGeom prst="rect">
            <a:avLst/>
          </a:prstGeom>
          <a:solidFill>
            <a:schemeClr val="dk2"/>
          </a:solidFill>
          <a:ln>
            <a:noFill/>
          </a:ln>
        </p:spPr>
        <p:txBody>
          <a:bodyPr spcFirstLastPara="1" wrap="square" lIns="45733" tIns="22867" rIns="45733" bIns="22867" anchor="ctr" anchorCtr="0">
            <a:noAutofit/>
          </a:bodyPr>
          <a:lstStyle/>
          <a:p>
            <a:pPr algn="ctr">
              <a:buClr>
                <a:srgbClr val="000000"/>
              </a:buClr>
              <a:buSzPts val="1700"/>
            </a:pPr>
            <a:endParaRPr sz="2267">
              <a:solidFill>
                <a:schemeClr val="lt1"/>
              </a:solidFill>
              <a:latin typeface="Lato"/>
              <a:ea typeface="Lato"/>
              <a:cs typeface="Lato"/>
              <a:sym typeface="Lato"/>
            </a:endParaRPr>
          </a:p>
        </p:txBody>
      </p:sp>
      <p:sp>
        <p:nvSpPr>
          <p:cNvPr id="324" name="Google Shape;324;p18"/>
          <p:cNvSpPr/>
          <p:nvPr/>
        </p:nvSpPr>
        <p:spPr>
          <a:xfrm>
            <a:off x="-827400" y="649800"/>
            <a:ext cx="6140800" cy="591600"/>
          </a:xfrm>
          <a:prstGeom prst="rect">
            <a:avLst/>
          </a:prstGeom>
          <a:noFill/>
          <a:ln>
            <a:noFill/>
          </a:ln>
        </p:spPr>
        <p:txBody>
          <a:bodyPr spcFirstLastPara="1" wrap="square" lIns="0" tIns="0" rIns="0" bIns="0" anchor="ctr" anchorCtr="0">
            <a:noAutofit/>
          </a:bodyPr>
          <a:lstStyle/>
          <a:p>
            <a:pPr algn="ctr">
              <a:lnSpc>
                <a:spcPct val="102777"/>
              </a:lnSpc>
              <a:buClr>
                <a:srgbClr val="000000"/>
              </a:buClr>
              <a:buSzPts val="2700"/>
            </a:pPr>
            <a:r>
              <a:rPr lang="en" sz="3600" b="1" dirty="0">
                <a:solidFill>
                  <a:schemeClr val="dk2"/>
                </a:solidFill>
                <a:latin typeface="Lato Black"/>
                <a:ea typeface="Lato Black"/>
                <a:cs typeface="Lato Black"/>
                <a:sym typeface="Lato Black"/>
              </a:rPr>
              <a:t>	RESEARCH PROCESS</a:t>
            </a:r>
            <a:endParaRPr sz="3600" b="1" dirty="0">
              <a:solidFill>
                <a:schemeClr val="dk2"/>
              </a:solidFill>
              <a:latin typeface="Lato Black"/>
              <a:ea typeface="Lato Black"/>
              <a:cs typeface="Lato Black"/>
              <a:sym typeface="Lato Black"/>
            </a:endParaRPr>
          </a:p>
          <a:p>
            <a:pPr algn="ctr">
              <a:lnSpc>
                <a:spcPct val="102777"/>
              </a:lnSpc>
              <a:buClr>
                <a:srgbClr val="000000"/>
              </a:buClr>
              <a:buSzPts val="1800"/>
            </a:pPr>
            <a:r>
              <a:rPr lang="en" sz="2400" i="1" dirty="0">
                <a:solidFill>
                  <a:schemeClr val="dk2"/>
                </a:solidFill>
                <a:latin typeface="Lato"/>
                <a:ea typeface="Lato"/>
                <a:cs typeface="Lato"/>
                <a:sym typeface="Lato"/>
              </a:rPr>
              <a:t>            CONTINUES</a:t>
            </a:r>
            <a:endParaRPr sz="2400" i="1" dirty="0">
              <a:solidFill>
                <a:schemeClr val="dk2"/>
              </a:solidFill>
              <a:latin typeface="Lato"/>
              <a:ea typeface="Lato"/>
              <a:cs typeface="Lato"/>
              <a:sym typeface="Lato"/>
            </a:endParaRPr>
          </a:p>
        </p:txBody>
      </p:sp>
      <p:sp>
        <p:nvSpPr>
          <p:cNvPr id="325" name="Google Shape;325;p18"/>
          <p:cNvSpPr txBox="1"/>
          <p:nvPr/>
        </p:nvSpPr>
        <p:spPr>
          <a:xfrm>
            <a:off x="2022181" y="3957489"/>
            <a:ext cx="628000" cy="323200"/>
          </a:xfrm>
          <a:prstGeom prst="rect">
            <a:avLst/>
          </a:prstGeom>
          <a:noFill/>
          <a:ln>
            <a:noFill/>
          </a:ln>
        </p:spPr>
        <p:txBody>
          <a:bodyPr spcFirstLastPara="1" wrap="square" lIns="45733" tIns="22867" rIns="45733" bIns="22867" anchor="t" anchorCtr="0">
            <a:noAutofit/>
          </a:bodyPr>
          <a:lstStyle/>
          <a:p>
            <a:pPr algn="ctr">
              <a:buClr>
                <a:srgbClr val="000000"/>
              </a:buClr>
              <a:buSzPts val="1400"/>
            </a:pPr>
            <a:r>
              <a:rPr lang="en" sz="1867" b="1">
                <a:solidFill>
                  <a:schemeClr val="lt1"/>
                </a:solidFill>
                <a:latin typeface="Lato"/>
                <a:ea typeface="Lato"/>
                <a:cs typeface="Lato"/>
                <a:sym typeface="Lato"/>
              </a:rPr>
              <a:t>7</a:t>
            </a:r>
            <a:endParaRPr sz="1867" b="1">
              <a:solidFill>
                <a:schemeClr val="lt1"/>
              </a:solidFill>
              <a:latin typeface="Lato"/>
              <a:ea typeface="Lato"/>
              <a:cs typeface="Lato"/>
              <a:sym typeface="Lato"/>
            </a:endParaRPr>
          </a:p>
        </p:txBody>
      </p:sp>
      <p:sp>
        <p:nvSpPr>
          <p:cNvPr id="326" name="Google Shape;326;p18"/>
          <p:cNvSpPr txBox="1"/>
          <p:nvPr/>
        </p:nvSpPr>
        <p:spPr>
          <a:xfrm>
            <a:off x="3908071" y="4545707"/>
            <a:ext cx="628000" cy="323200"/>
          </a:xfrm>
          <a:prstGeom prst="rect">
            <a:avLst/>
          </a:prstGeom>
          <a:noFill/>
          <a:ln>
            <a:noFill/>
          </a:ln>
        </p:spPr>
        <p:txBody>
          <a:bodyPr spcFirstLastPara="1" wrap="square" lIns="45733" tIns="22867" rIns="45733" bIns="22867" anchor="t" anchorCtr="0">
            <a:noAutofit/>
          </a:bodyPr>
          <a:lstStyle/>
          <a:p>
            <a:pPr algn="ctr">
              <a:buClr>
                <a:srgbClr val="000000"/>
              </a:buClr>
              <a:buSzPts val="1400"/>
            </a:pPr>
            <a:r>
              <a:rPr lang="en" sz="1867" b="1">
                <a:solidFill>
                  <a:schemeClr val="lt1"/>
                </a:solidFill>
                <a:latin typeface="Lato"/>
                <a:ea typeface="Lato"/>
                <a:cs typeface="Lato"/>
                <a:sym typeface="Lato"/>
              </a:rPr>
              <a:t>8</a:t>
            </a:r>
            <a:endParaRPr sz="1867" b="1">
              <a:solidFill>
                <a:schemeClr val="lt1"/>
              </a:solidFill>
              <a:latin typeface="Lato"/>
              <a:ea typeface="Lato"/>
              <a:cs typeface="Lato"/>
              <a:sym typeface="Lato"/>
            </a:endParaRPr>
          </a:p>
        </p:txBody>
      </p:sp>
      <p:sp>
        <p:nvSpPr>
          <p:cNvPr id="327" name="Google Shape;327;p18"/>
          <p:cNvSpPr txBox="1"/>
          <p:nvPr/>
        </p:nvSpPr>
        <p:spPr>
          <a:xfrm>
            <a:off x="5829481" y="3214960"/>
            <a:ext cx="628000" cy="323200"/>
          </a:xfrm>
          <a:prstGeom prst="rect">
            <a:avLst/>
          </a:prstGeom>
          <a:noFill/>
          <a:ln>
            <a:noFill/>
          </a:ln>
        </p:spPr>
        <p:txBody>
          <a:bodyPr spcFirstLastPara="1" wrap="square" lIns="45733" tIns="22867" rIns="45733" bIns="22867" anchor="t" anchorCtr="0">
            <a:noAutofit/>
          </a:bodyPr>
          <a:lstStyle/>
          <a:p>
            <a:pPr algn="ctr">
              <a:buClr>
                <a:srgbClr val="000000"/>
              </a:buClr>
              <a:buSzPts val="1400"/>
            </a:pPr>
            <a:r>
              <a:rPr lang="en" sz="1867" b="1">
                <a:solidFill>
                  <a:schemeClr val="lt1"/>
                </a:solidFill>
                <a:latin typeface="Lato"/>
                <a:ea typeface="Lato"/>
                <a:cs typeface="Lato"/>
                <a:sym typeface="Lato"/>
              </a:rPr>
              <a:t>9</a:t>
            </a:r>
            <a:endParaRPr sz="1867" b="1">
              <a:solidFill>
                <a:schemeClr val="lt1"/>
              </a:solidFill>
              <a:latin typeface="Lato"/>
              <a:ea typeface="Lato"/>
              <a:cs typeface="Lato"/>
              <a:sym typeface="Lato"/>
            </a:endParaRPr>
          </a:p>
        </p:txBody>
      </p:sp>
      <p:sp>
        <p:nvSpPr>
          <p:cNvPr id="328" name="Google Shape;328;p18"/>
          <p:cNvSpPr txBox="1"/>
          <p:nvPr/>
        </p:nvSpPr>
        <p:spPr>
          <a:xfrm>
            <a:off x="7722864" y="3726733"/>
            <a:ext cx="628000" cy="323200"/>
          </a:xfrm>
          <a:prstGeom prst="rect">
            <a:avLst/>
          </a:prstGeom>
          <a:noFill/>
          <a:ln>
            <a:noFill/>
          </a:ln>
        </p:spPr>
        <p:txBody>
          <a:bodyPr spcFirstLastPara="1" wrap="square" lIns="45733" tIns="22867" rIns="45733" bIns="22867" anchor="t" anchorCtr="0">
            <a:noAutofit/>
          </a:bodyPr>
          <a:lstStyle/>
          <a:p>
            <a:pPr algn="ctr">
              <a:buClr>
                <a:srgbClr val="000000"/>
              </a:buClr>
              <a:buSzPts val="1400"/>
            </a:pPr>
            <a:r>
              <a:rPr lang="en" sz="1867" b="1">
                <a:solidFill>
                  <a:schemeClr val="lt1"/>
                </a:solidFill>
                <a:latin typeface="Lato"/>
                <a:ea typeface="Lato"/>
                <a:cs typeface="Lato"/>
                <a:sym typeface="Lato"/>
              </a:rPr>
              <a:t>10</a:t>
            </a:r>
            <a:endParaRPr sz="1867" b="1">
              <a:solidFill>
                <a:schemeClr val="lt1"/>
              </a:solidFill>
              <a:latin typeface="Lato"/>
              <a:ea typeface="Lato"/>
              <a:cs typeface="Lato"/>
              <a:sym typeface="Lato"/>
            </a:endParaRPr>
          </a:p>
        </p:txBody>
      </p:sp>
    </p:spTree>
    <p:extLst>
      <p:ext uri="{BB962C8B-B14F-4D97-AF65-F5344CB8AC3E}">
        <p14:creationId xmlns:p14="http://schemas.microsoft.com/office/powerpoint/2010/main" val="3370947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678</Words>
  <Application>Microsoft Office PowerPoint</Application>
  <PresentationFormat>Widescreen</PresentationFormat>
  <Paragraphs>52</Paragraphs>
  <Slides>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Comfortaa</vt:lpstr>
      <vt:lpstr>Lato Light</vt:lpstr>
      <vt:lpstr>Roboto</vt:lpstr>
      <vt:lpstr>Arial</vt:lpstr>
      <vt:lpstr>Calibri</vt:lpstr>
      <vt:lpstr>Calibri Light</vt:lpstr>
      <vt:lpstr>Garamond</vt:lpstr>
      <vt:lpstr>Lato</vt:lpstr>
      <vt:lpstr>Lato Black</vt:lpstr>
      <vt:lpstr>Office Theme</vt:lpstr>
      <vt:lpstr>Searching as Strategic Exploration WRT 200  Grace Liu 7/10/2019</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as Strategic Exploration WRT 200  Grace Liu 7/10/2019</dc:title>
  <dc:creator>Liu, Yan</dc:creator>
  <cp:lastModifiedBy>Liu, Yan</cp:lastModifiedBy>
  <cp:revision>28</cp:revision>
  <dcterms:created xsi:type="dcterms:W3CDTF">2020-02-13T18:44:27Z</dcterms:created>
  <dcterms:modified xsi:type="dcterms:W3CDTF">2020-02-14T20:01:50Z</dcterms:modified>
</cp:coreProperties>
</file>