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4" r:id="rId5"/>
    <p:sldMasterId id="2147483675"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Lst>
  <p:sldSz cy="5143500" cx="9144000"/>
  <p:notesSz cx="6858000" cy="9144000"/>
  <p:embeddedFontLst>
    <p:embeddedFont>
      <p:font typeface="Roboto Slab"/>
      <p:regular r:id="rId33"/>
      <p:bold r:id="rId34"/>
    </p:embeddedFont>
    <p:embeddedFont>
      <p:font typeface="Cabin"/>
      <p:regular r:id="rId35"/>
      <p:bold r:id="rId36"/>
      <p:italic r:id="rId37"/>
      <p:boldItalic r:id="rId38"/>
    </p:embeddedFont>
    <p:embeddedFont>
      <p:font typeface="Cabin Condensed"/>
      <p:regular r:id="rId39"/>
      <p:bold r:id="rId4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0B4275E-70D5-4D19-A3F5-E0C4CBA4FAB5}">
  <a:tblStyle styleId="{00B4275E-70D5-4D19-A3F5-E0C4CBA4FAB5}"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CabinCondensed-bold.fntdata"/><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slide" Target="slides/slide21.xml"/><Relationship Id="rId27" Type="http://schemas.openxmlformats.org/officeDocument/2006/relationships/slide" Target="slides/slide20.xml"/><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schemas.openxmlformats.org/officeDocument/2006/relationships/slide" Target="slides/slide22.xml"/><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slide" Target="slides/slide24.xml"/><Relationship Id="rId30" Type="http://schemas.openxmlformats.org/officeDocument/2006/relationships/slide" Target="slides/slide23.xml"/><Relationship Id="rId11" Type="http://schemas.openxmlformats.org/officeDocument/2006/relationships/slide" Target="slides/slide4.xml"/><Relationship Id="rId33" Type="http://schemas.openxmlformats.org/officeDocument/2006/relationships/font" Target="fonts/RobotoSlab-regular.fntdata"/><Relationship Id="rId10" Type="http://schemas.openxmlformats.org/officeDocument/2006/relationships/slide" Target="slides/slide3.xml"/><Relationship Id="rId32" Type="http://schemas.openxmlformats.org/officeDocument/2006/relationships/slide" Target="slides/slide25.xml"/><Relationship Id="rId13" Type="http://schemas.openxmlformats.org/officeDocument/2006/relationships/slide" Target="slides/slide6.xml"/><Relationship Id="rId35" Type="http://schemas.openxmlformats.org/officeDocument/2006/relationships/font" Target="fonts/Cabin-regular.fntdata"/><Relationship Id="rId12" Type="http://schemas.openxmlformats.org/officeDocument/2006/relationships/slide" Target="slides/slide5.xml"/><Relationship Id="rId34" Type="http://schemas.openxmlformats.org/officeDocument/2006/relationships/font" Target="fonts/RobotoSlab-bold.fntdata"/><Relationship Id="rId15" Type="http://schemas.openxmlformats.org/officeDocument/2006/relationships/slide" Target="slides/slide8.xml"/><Relationship Id="rId37" Type="http://schemas.openxmlformats.org/officeDocument/2006/relationships/font" Target="fonts/Cabin-italic.fntdata"/><Relationship Id="rId14" Type="http://schemas.openxmlformats.org/officeDocument/2006/relationships/slide" Target="slides/slide7.xml"/><Relationship Id="rId36" Type="http://schemas.openxmlformats.org/officeDocument/2006/relationships/font" Target="fonts/Cabin-bold.fntdata"/><Relationship Id="rId17" Type="http://schemas.openxmlformats.org/officeDocument/2006/relationships/slide" Target="slides/slide10.xml"/><Relationship Id="rId39" Type="http://schemas.openxmlformats.org/officeDocument/2006/relationships/font" Target="fonts/CabinCondensed-regular.fntdata"/><Relationship Id="rId16" Type="http://schemas.openxmlformats.org/officeDocument/2006/relationships/slide" Target="slides/slide9.xml"/><Relationship Id="rId38" Type="http://schemas.openxmlformats.org/officeDocument/2006/relationships/font" Target="fonts/Cabin-boldItalic.fntdata"/><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sites.uw.edu/libstrat/2021/09/07/words-matter-critical-cataloging-and-archival-description-at-the-university-of-washington-libraries/" TargetMode="Externa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ala.org/news/member-news/2021/11/ala-welcomes-removal-offensive-illegal-aliens-subject-headings" TargetMode="Externa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ocs.google.com/presentation/d/1Upz0J0OJqKC-RN-Uvj9Ql_vj9OHWahnd/edit?disco=AAABTVvw3w8"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30bafb47856_0_27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9" name="Google Shape;119;g30bafb47856_0_27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30bafb47856_0_34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0" name="Google Shape;210;g30bafb47856_0_3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30bafb47856_0_35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3" name="Google Shape;223;g30bafb47856_0_35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30bafb47856_0_35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0" name="Google Shape;230;g30bafb47856_0_359:notes"/>
          <p:cNvSpPr txBox="1"/>
          <p:nvPr>
            <p:ph idx="1" type="body"/>
          </p:nvPr>
        </p:nvSpPr>
        <p:spPr>
          <a:xfrm>
            <a:off x="685800" y="4400550"/>
            <a:ext cx="5486400" cy="3600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sz="1100" u="sng">
                <a:solidFill>
                  <a:schemeClr val="hlink"/>
                </a:solidFill>
                <a:latin typeface="Arial"/>
                <a:ea typeface="Arial"/>
                <a:cs typeface="Arial"/>
                <a:sym typeface="Arial"/>
                <a:hlinkClick r:id="rId2"/>
              </a:rPr>
              <a:t>https://sites.uw.edu/libstrat/2021/09/07/words-matter-critical-cataloging-and-archival-description-at-the-university-of-washington-libraries/</a:t>
            </a:r>
            <a:endParaRPr sz="1100"/>
          </a:p>
        </p:txBody>
      </p:sp>
      <p:sp>
        <p:nvSpPr>
          <p:cNvPr id="231" name="Google Shape;231;g30bafb47856_0_359:notes"/>
          <p:cNvSpPr txBox="1"/>
          <p:nvPr>
            <p:ph idx="12" type="sldNum"/>
          </p:nvPr>
        </p:nvSpPr>
        <p:spPr>
          <a:xfrm>
            <a:off x="3884613" y="8685213"/>
            <a:ext cx="2971800" cy="4587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30bafb47856_0_36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7" name="Google Shape;237;g30bafb47856_0_36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457200" rtl="0" algn="l">
              <a:lnSpc>
                <a:spcPct val="100000"/>
              </a:lnSpc>
              <a:spcBef>
                <a:spcPts val="0"/>
              </a:spcBef>
              <a:spcAft>
                <a:spcPts val="0"/>
              </a:spcAft>
              <a:buSzPts val="14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g30bafb47856_0_37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3" name="Google Shape;243;g30bafb47856_0_37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
              <a:t>Use illegal aliens. </a:t>
            </a:r>
            <a:endParaRPr/>
          </a:p>
          <a:p>
            <a:pPr indent="0" lvl="0" marL="0" rtl="0" algn="l">
              <a:lnSpc>
                <a:spcPct val="100000"/>
              </a:lnSpc>
              <a:spcBef>
                <a:spcPts val="0"/>
              </a:spcBef>
              <a:spcAft>
                <a:spcPts val="0"/>
              </a:spcAft>
              <a:buSzPts val="1400"/>
              <a:buNone/>
            </a:pPr>
            <a:r>
              <a:rPr lang="en" u="sng">
                <a:solidFill>
                  <a:schemeClr val="hlink"/>
                </a:solidFill>
                <a:hlinkClick r:id="rId2"/>
              </a:rPr>
              <a:t>https://www.ala.org/news/member-news/2021/11/ala-welcomes-removal-offensive-illegal-aliens-subject-headings</a:t>
            </a:r>
            <a:r>
              <a:rPr lang="en"/>
              <a:t> </a:t>
            </a:r>
            <a:endParaRPr/>
          </a:p>
          <a:p>
            <a:pPr indent="0" lvl="0" marL="0" rtl="0" algn="l">
              <a:lnSpc>
                <a:spcPct val="100000"/>
              </a:lnSpc>
              <a:spcBef>
                <a:spcPts val="0"/>
              </a:spcBef>
              <a:spcAft>
                <a:spcPts val="0"/>
              </a:spcAft>
              <a:buSzPts val="1400"/>
              <a:buNone/>
            </a:pPr>
            <a:r>
              <a:t/>
            </a:r>
            <a:endParaRPr/>
          </a:p>
          <a:p>
            <a:pPr indent="-330200" lvl="0" marL="457200" rtl="0" algn="l">
              <a:lnSpc>
                <a:spcPct val="100000"/>
              </a:lnSpc>
              <a:spcBef>
                <a:spcPts val="1000"/>
              </a:spcBef>
              <a:spcAft>
                <a:spcPts val="0"/>
              </a:spcAft>
              <a:buClr>
                <a:schemeClr val="dk1"/>
              </a:buClr>
              <a:buSzPts val="1600"/>
              <a:buFont typeface="Cabin"/>
              <a:buChar char="⊙"/>
            </a:pPr>
            <a:r>
              <a:rPr lang="en" sz="1600">
                <a:solidFill>
                  <a:schemeClr val="dk1"/>
                </a:solidFill>
                <a:latin typeface="Cabin"/>
                <a:ea typeface="Cabin"/>
                <a:cs typeface="Cabin"/>
                <a:sym typeface="Cabin"/>
              </a:rPr>
              <a:t>Demo easiest way to find LCSH.</a:t>
            </a:r>
            <a:endParaRPr sz="1600">
              <a:solidFill>
                <a:schemeClr val="dk1"/>
              </a:solidFill>
              <a:latin typeface="Cabin"/>
              <a:ea typeface="Cabin"/>
              <a:cs typeface="Cabin"/>
              <a:sym typeface="Cabin"/>
            </a:endParaRPr>
          </a:p>
          <a:p>
            <a:pPr indent="-323850" lvl="0" marL="457200" rtl="0" algn="l">
              <a:lnSpc>
                <a:spcPct val="100000"/>
              </a:lnSpc>
              <a:spcBef>
                <a:spcPts val="1000"/>
              </a:spcBef>
              <a:spcAft>
                <a:spcPts val="0"/>
              </a:spcAft>
              <a:buClr>
                <a:schemeClr val="dk1"/>
              </a:buClr>
              <a:buSzPts val="1500"/>
              <a:buFont typeface="Cabin"/>
              <a:buChar char="⊙"/>
            </a:pPr>
            <a:r>
              <a:rPr lang="en" sz="1500">
                <a:solidFill>
                  <a:schemeClr val="dk1"/>
                </a:solidFill>
                <a:latin typeface="Cabin"/>
                <a:ea typeface="Cabin"/>
                <a:cs typeface="Cabin"/>
                <a:sym typeface="Cabin"/>
              </a:rPr>
              <a:t>Demo Black Town vs </a:t>
            </a:r>
            <a:r>
              <a:rPr lang="en" sz="1500">
                <a:solidFill>
                  <a:schemeClr val="dk1"/>
                </a:solidFill>
                <a:latin typeface="Cabin"/>
                <a:ea typeface="Cabin"/>
                <a:cs typeface="Cabin"/>
                <a:sym typeface="Cabin"/>
              </a:rPr>
              <a:t>Freedom Colonies</a:t>
            </a:r>
            <a:endParaRPr sz="1500">
              <a:solidFill>
                <a:schemeClr val="dk1"/>
              </a:solidFill>
              <a:latin typeface="Cabin"/>
              <a:ea typeface="Cabin"/>
              <a:cs typeface="Cabin"/>
              <a:sym typeface="Cabin"/>
            </a:endParaRPr>
          </a:p>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30bafb47856_0_3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0" name="Google Shape;250;g30bafb47856_0_37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
              <a:t>Another example is the use of the terms: </a:t>
            </a:r>
            <a:r>
              <a:rPr lang="en"/>
              <a:t>“Aliens” and “Illegal aliens” (which has been cancelled) to refer to </a:t>
            </a:r>
            <a:r>
              <a:rPr lang="en"/>
              <a:t>Noncitizens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g30bafb47856_0_3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7" name="Google Shape;257;g30bafb47856_0_38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
              <a:t>Refer to Black Studies Subject Headings vol. 1 and 2 for more examples.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g30bafb47856_0_3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4" name="Google Shape;264;g30bafb47856_0_38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g30bafb47856_0_39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0" name="Google Shape;270;g30bafb47856_0_39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g30bafb47856_0_39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7" name="Google Shape;277;g30bafb47856_0_39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30bafb47856_0_27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4" name="Google Shape;124;g30bafb47856_0_27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g30bafb47856_0_40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4" name="Google Shape;284;g30bafb47856_0_40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g30bafb47856_0_41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1" name="Google Shape;291;g30bafb47856_0_4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g30bafb47856_0_42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4" name="Google Shape;304;g30bafb47856_0_4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g30bafb47856_0_43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17" name="Google Shape;317;g30bafb47856_0_4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30bafb47856_0_44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23" name="Google Shape;323;g30bafb47856_0_4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a:p>
            <a:pPr indent="-330200" lvl="0" marL="457200" rtl="0" algn="l">
              <a:lnSpc>
                <a:spcPct val="100000"/>
              </a:lnSpc>
              <a:spcBef>
                <a:spcPts val="1000"/>
              </a:spcBef>
              <a:spcAft>
                <a:spcPts val="0"/>
              </a:spcAft>
              <a:buClr>
                <a:schemeClr val="dk1"/>
              </a:buClr>
              <a:buSzPts val="1600"/>
              <a:buFont typeface="Cabin"/>
              <a:buChar char="⊙"/>
            </a:pPr>
            <a:r>
              <a:rPr lang="en" sz="1600">
                <a:solidFill>
                  <a:schemeClr val="dk1"/>
                </a:solidFill>
                <a:latin typeface="Cabin"/>
                <a:ea typeface="Cabin"/>
                <a:cs typeface="Cabin"/>
                <a:sym typeface="Cabin"/>
              </a:rPr>
              <a:t>Demo easiest way to find LCSH.</a:t>
            </a:r>
            <a:endParaRPr sz="1600">
              <a:solidFill>
                <a:schemeClr val="dk1"/>
              </a:solidFill>
              <a:latin typeface="Cabin"/>
              <a:ea typeface="Cabin"/>
              <a:cs typeface="Cabin"/>
              <a:sym typeface="Cabin"/>
            </a:endParaRPr>
          </a:p>
          <a:p>
            <a:pPr indent="-323850" lvl="0" marL="457200" rtl="0" algn="l">
              <a:lnSpc>
                <a:spcPct val="100000"/>
              </a:lnSpc>
              <a:spcBef>
                <a:spcPts val="1000"/>
              </a:spcBef>
              <a:spcAft>
                <a:spcPts val="0"/>
              </a:spcAft>
              <a:buClr>
                <a:schemeClr val="dk1"/>
              </a:buClr>
              <a:buSzPts val="1500"/>
              <a:buFont typeface="Cabin"/>
              <a:buChar char="⊙"/>
            </a:pPr>
            <a:r>
              <a:rPr lang="en" sz="1500">
                <a:solidFill>
                  <a:schemeClr val="dk1"/>
                </a:solidFill>
                <a:latin typeface="Cabin"/>
                <a:ea typeface="Cabin"/>
                <a:cs typeface="Cabin"/>
                <a:sym typeface="Cabin"/>
              </a:rPr>
              <a:t>Demo Black Town vs </a:t>
            </a:r>
            <a:r>
              <a:rPr lang="en" sz="1500">
                <a:solidFill>
                  <a:schemeClr val="dk1"/>
                </a:solidFill>
                <a:latin typeface="Cabin"/>
                <a:ea typeface="Cabin"/>
                <a:cs typeface="Cabin"/>
                <a:sym typeface="Cabin"/>
              </a:rPr>
              <a:t>Freedom Colonies</a:t>
            </a:r>
            <a:endParaRPr sz="1500">
              <a:solidFill>
                <a:schemeClr val="dk1"/>
              </a:solidFill>
              <a:latin typeface="Cabin"/>
              <a:ea typeface="Cabin"/>
              <a:cs typeface="Cabin"/>
              <a:sym typeface="Cabin"/>
            </a:endParaRPr>
          </a:p>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g312307b19a8_0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30" name="Google Shape;330;g312307b19a8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30bafb47856_0_28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7" name="Google Shape;137;g30bafb47856_0_28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30bafb47856_0_29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3" name="Google Shape;143;g30bafb47856_0_29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317500" lvl="0" marL="457200" rtl="0" algn="l">
              <a:lnSpc>
                <a:spcPct val="100000"/>
              </a:lnSpc>
              <a:spcBef>
                <a:spcPts val="0"/>
              </a:spcBef>
              <a:spcAft>
                <a:spcPts val="0"/>
              </a:spcAft>
              <a:buSzPts val="1400"/>
              <a:buChar char="●"/>
            </a:pPr>
            <a:r>
              <a:rPr lang="en"/>
              <a:t>Google utilizes natural language, interprets your words, uses algorithms and search history, plenty of results to weed through, AKA it guesses what information you want. </a:t>
            </a:r>
            <a:endParaRPr/>
          </a:p>
          <a:p>
            <a:pPr indent="-317500" lvl="0" marL="457200" rtl="0" algn="l">
              <a:lnSpc>
                <a:spcPct val="100000"/>
              </a:lnSpc>
              <a:spcBef>
                <a:spcPts val="0"/>
              </a:spcBef>
              <a:spcAft>
                <a:spcPts val="0"/>
              </a:spcAft>
              <a:buSzPts val="1400"/>
              <a:buChar char="●"/>
            </a:pPr>
            <a:r>
              <a:rPr lang="en"/>
              <a:t>This doesn’t work with databases, though. </a:t>
            </a:r>
            <a:endParaRPr/>
          </a:p>
          <a:p>
            <a:pPr indent="-317500" lvl="0" marL="457200" rtl="0" algn="l">
              <a:lnSpc>
                <a:spcPct val="100000"/>
              </a:lnSpc>
              <a:spcBef>
                <a:spcPts val="0"/>
              </a:spcBef>
              <a:spcAft>
                <a:spcPts val="0"/>
              </a:spcAft>
              <a:buSzPts val="1400"/>
              <a:buChar char="●"/>
            </a:pPr>
            <a:r>
              <a:rPr lang="en"/>
              <a:t>Databases use controlled vocabulary, based on keywords, fewer results, ONLY shows you what you asked for.</a:t>
            </a:r>
            <a:endParaRPr/>
          </a:p>
          <a:p>
            <a:pPr indent="-317500" lvl="0" marL="457200" rtl="0" algn="l">
              <a:lnSpc>
                <a:spcPct val="100000"/>
              </a:lnSpc>
              <a:spcBef>
                <a:spcPts val="0"/>
              </a:spcBef>
              <a:spcAft>
                <a:spcPts val="0"/>
              </a:spcAft>
              <a:buSzPts val="1400"/>
              <a:buChar char="●"/>
            </a:pPr>
            <a:r>
              <a:rPr lang="en"/>
              <a:t>Example: What president had an crocodile? vs. What president had an alligator? Google will show you the same answer for either question–John Quincy Adams. It is guessing what you’re looking for (pet alligator) instead of looking at the actual words you’re using (crocodile).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30eb2e9d515_0_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6" name="Google Shape;156;g30eb2e9d515_0_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317500" lvl="0" marL="457200" rtl="0" algn="l">
              <a:lnSpc>
                <a:spcPct val="100000"/>
              </a:lnSpc>
              <a:spcBef>
                <a:spcPts val="0"/>
              </a:spcBef>
              <a:spcAft>
                <a:spcPts val="0"/>
              </a:spcAft>
              <a:buSzPts val="1400"/>
              <a:buChar char="●"/>
            </a:pPr>
            <a:r>
              <a:rPr lang="en"/>
              <a:t>Google utilizes natural language, interprets your words, uses algorithms and search history, plenty of results to weed through, AKA it guesses what information you want. </a:t>
            </a:r>
            <a:endParaRPr/>
          </a:p>
          <a:p>
            <a:pPr indent="-317500" lvl="0" marL="457200" rtl="0" algn="l">
              <a:lnSpc>
                <a:spcPct val="100000"/>
              </a:lnSpc>
              <a:spcBef>
                <a:spcPts val="0"/>
              </a:spcBef>
              <a:spcAft>
                <a:spcPts val="0"/>
              </a:spcAft>
              <a:buSzPts val="1400"/>
              <a:buChar char="●"/>
            </a:pPr>
            <a:r>
              <a:rPr lang="en"/>
              <a:t>This doesn’t work with databases, though. </a:t>
            </a:r>
            <a:endParaRPr/>
          </a:p>
          <a:p>
            <a:pPr indent="-317500" lvl="0" marL="457200" rtl="0" algn="l">
              <a:lnSpc>
                <a:spcPct val="100000"/>
              </a:lnSpc>
              <a:spcBef>
                <a:spcPts val="0"/>
              </a:spcBef>
              <a:spcAft>
                <a:spcPts val="0"/>
              </a:spcAft>
              <a:buSzPts val="1400"/>
              <a:buChar char="●"/>
            </a:pPr>
            <a:r>
              <a:rPr lang="en"/>
              <a:t>Databases use controlled vocabulary, based on keywords, fewer results, ONLY shows you what you asked for.</a:t>
            </a:r>
            <a:endParaRPr/>
          </a:p>
          <a:p>
            <a:pPr indent="-317500" lvl="0" marL="457200" rtl="0" algn="l">
              <a:lnSpc>
                <a:spcPct val="100000"/>
              </a:lnSpc>
              <a:spcBef>
                <a:spcPts val="0"/>
              </a:spcBef>
              <a:spcAft>
                <a:spcPts val="0"/>
              </a:spcAft>
              <a:buSzPts val="1400"/>
              <a:buChar char="●"/>
            </a:pPr>
            <a:r>
              <a:rPr lang="en"/>
              <a:t>Example: What president had an crocodile? vs. What president had an alligator? Google will show you the same answer for either question–John Quincy Adams. It is guessing what you’re looking for (pet alligator) instead of looking at the actual words you’re using (crocodile).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30bafb47856_0_30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9" name="Google Shape;169;g30bafb47856_0_30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30bafb47856_0_31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6" name="Google Shape;176;g30bafb47856_0_3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
              <a:t>Use simple language for the students.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30bafb47856_0_32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1" name="Google Shape;191;g30bafb47856_0_3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317500" lvl="0" marL="457200" rtl="0" algn="l">
              <a:lnSpc>
                <a:spcPct val="100000"/>
              </a:lnSpc>
              <a:spcBef>
                <a:spcPts val="0"/>
              </a:spcBef>
              <a:spcAft>
                <a:spcPts val="0"/>
              </a:spcAft>
              <a:buSzPts val="1400"/>
              <a:buChar char="●"/>
            </a:pPr>
            <a:r>
              <a:rPr lang="en"/>
              <a:t>The subject headings used are selected from a standardised list, or thesaurus; this is known as a ‘controlled vocabulary’. This means that all items about a particular subject would be tagged with the same, standard subject heading, regardless of the words and phrases the author used in the title or abstract.</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30bafb47856_0_32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7" name="Google Shape;197;g30bafb47856_0_3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 u="sng">
                <a:solidFill>
                  <a:schemeClr val="hlink"/>
                </a:solidFill>
                <a:hlinkClick r:id="rId2"/>
              </a:rPr>
              <a:t>https://docs.google.com/presentation/d/1Upz0J0OJqKC-RN-Uvj9Ql_vj9OHWahnd/edit?disco=AAABTVvw3w8</a:t>
            </a:r>
            <a:r>
              <a:rPr lang="en"/>
              <a:t>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54" name="Shape 54"/>
        <p:cNvGrpSpPr/>
        <p:nvPr/>
      </p:nvGrpSpPr>
      <p:grpSpPr>
        <a:xfrm>
          <a:off x="0" y="0"/>
          <a:ext cx="0" cy="0"/>
          <a:chOff x="0" y="0"/>
          <a:chExt cx="0" cy="0"/>
        </a:xfrm>
      </p:grpSpPr>
      <p:sp>
        <p:nvSpPr>
          <p:cNvPr id="55" name="Google Shape;55;p14"/>
          <p:cNvSpPr/>
          <p:nvPr/>
        </p:nvSpPr>
        <p:spPr>
          <a:xfrm>
            <a:off x="361950" y="-571500"/>
            <a:ext cx="6286500" cy="6286500"/>
          </a:xfrm>
          <a:prstGeom prst="ellipse">
            <a:avLst/>
          </a:prstGeom>
          <a:solidFill>
            <a:srgbClr val="00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56" name="Google Shape;56;p14"/>
          <p:cNvSpPr txBox="1"/>
          <p:nvPr>
            <p:ph type="ctrTitle"/>
          </p:nvPr>
        </p:nvSpPr>
        <p:spPr>
          <a:xfrm>
            <a:off x="1031425" y="1991850"/>
            <a:ext cx="4947600" cy="1159800"/>
          </a:xfrm>
          <a:prstGeom prst="rect">
            <a:avLst/>
          </a:prstGeom>
          <a:noFill/>
          <a:ln>
            <a:noFill/>
          </a:ln>
        </p:spPr>
        <p:txBody>
          <a:bodyPr anchorCtr="0" anchor="ctr" bIns="91425" lIns="91425" spcFirstLastPara="1" rIns="91425" wrap="square" tIns="91425">
            <a:noAutofit/>
          </a:bodyPr>
          <a:lstStyle>
            <a:lvl1pPr lvl="0" algn="l">
              <a:lnSpc>
                <a:spcPct val="90000"/>
              </a:lnSpc>
              <a:spcBef>
                <a:spcPts val="0"/>
              </a:spcBef>
              <a:spcAft>
                <a:spcPts val="0"/>
              </a:spcAft>
              <a:buClr>
                <a:srgbClr val="FFFFFF"/>
              </a:buClr>
              <a:buSzPts val="6000"/>
              <a:buFont typeface="Cabin Condensed"/>
              <a:buNone/>
              <a:defRPr sz="6000">
                <a:solidFill>
                  <a:srgbClr val="FFFFFF"/>
                </a:solidFill>
                <a:latin typeface="Cabin Condensed"/>
                <a:ea typeface="Cabin Condensed"/>
                <a:cs typeface="Cabin Condensed"/>
                <a:sym typeface="Cabin Condensed"/>
              </a:defRPr>
            </a:lvl1pPr>
            <a:lvl2pPr lvl="1" algn="l">
              <a:lnSpc>
                <a:spcPct val="90000"/>
              </a:lnSpc>
              <a:spcBef>
                <a:spcPts val="0"/>
              </a:spcBef>
              <a:spcAft>
                <a:spcPts val="0"/>
              </a:spcAft>
              <a:buClr>
                <a:srgbClr val="FFFFFF"/>
              </a:buClr>
              <a:buSzPts val="6000"/>
              <a:buFont typeface="Cabin Condensed"/>
              <a:buNone/>
              <a:defRPr sz="6000">
                <a:solidFill>
                  <a:srgbClr val="FFFFFF"/>
                </a:solidFill>
                <a:latin typeface="Cabin Condensed"/>
                <a:ea typeface="Cabin Condensed"/>
                <a:cs typeface="Cabin Condensed"/>
                <a:sym typeface="Cabin Condensed"/>
              </a:defRPr>
            </a:lvl2pPr>
            <a:lvl3pPr lvl="2" algn="l">
              <a:lnSpc>
                <a:spcPct val="90000"/>
              </a:lnSpc>
              <a:spcBef>
                <a:spcPts val="0"/>
              </a:spcBef>
              <a:spcAft>
                <a:spcPts val="0"/>
              </a:spcAft>
              <a:buClr>
                <a:srgbClr val="FFFFFF"/>
              </a:buClr>
              <a:buSzPts val="6000"/>
              <a:buFont typeface="Cabin Condensed"/>
              <a:buNone/>
              <a:defRPr sz="6000">
                <a:solidFill>
                  <a:srgbClr val="FFFFFF"/>
                </a:solidFill>
                <a:latin typeface="Cabin Condensed"/>
                <a:ea typeface="Cabin Condensed"/>
                <a:cs typeface="Cabin Condensed"/>
                <a:sym typeface="Cabin Condensed"/>
              </a:defRPr>
            </a:lvl3pPr>
            <a:lvl4pPr lvl="3" algn="l">
              <a:lnSpc>
                <a:spcPct val="90000"/>
              </a:lnSpc>
              <a:spcBef>
                <a:spcPts val="0"/>
              </a:spcBef>
              <a:spcAft>
                <a:spcPts val="0"/>
              </a:spcAft>
              <a:buClr>
                <a:srgbClr val="FFFFFF"/>
              </a:buClr>
              <a:buSzPts val="6000"/>
              <a:buFont typeface="Cabin Condensed"/>
              <a:buNone/>
              <a:defRPr sz="6000">
                <a:solidFill>
                  <a:srgbClr val="FFFFFF"/>
                </a:solidFill>
                <a:latin typeface="Cabin Condensed"/>
                <a:ea typeface="Cabin Condensed"/>
                <a:cs typeface="Cabin Condensed"/>
                <a:sym typeface="Cabin Condensed"/>
              </a:defRPr>
            </a:lvl4pPr>
            <a:lvl5pPr lvl="4" algn="l">
              <a:lnSpc>
                <a:spcPct val="90000"/>
              </a:lnSpc>
              <a:spcBef>
                <a:spcPts val="0"/>
              </a:spcBef>
              <a:spcAft>
                <a:spcPts val="0"/>
              </a:spcAft>
              <a:buClr>
                <a:srgbClr val="FFFFFF"/>
              </a:buClr>
              <a:buSzPts val="6000"/>
              <a:buFont typeface="Cabin Condensed"/>
              <a:buNone/>
              <a:defRPr sz="6000">
                <a:solidFill>
                  <a:srgbClr val="FFFFFF"/>
                </a:solidFill>
                <a:latin typeface="Cabin Condensed"/>
                <a:ea typeface="Cabin Condensed"/>
                <a:cs typeface="Cabin Condensed"/>
                <a:sym typeface="Cabin Condensed"/>
              </a:defRPr>
            </a:lvl5pPr>
            <a:lvl6pPr lvl="5" algn="l">
              <a:lnSpc>
                <a:spcPct val="90000"/>
              </a:lnSpc>
              <a:spcBef>
                <a:spcPts val="0"/>
              </a:spcBef>
              <a:spcAft>
                <a:spcPts val="0"/>
              </a:spcAft>
              <a:buClr>
                <a:srgbClr val="FFFFFF"/>
              </a:buClr>
              <a:buSzPts val="6000"/>
              <a:buFont typeface="Cabin Condensed"/>
              <a:buNone/>
              <a:defRPr sz="6000">
                <a:solidFill>
                  <a:srgbClr val="FFFFFF"/>
                </a:solidFill>
                <a:latin typeface="Cabin Condensed"/>
                <a:ea typeface="Cabin Condensed"/>
                <a:cs typeface="Cabin Condensed"/>
                <a:sym typeface="Cabin Condensed"/>
              </a:defRPr>
            </a:lvl6pPr>
            <a:lvl7pPr lvl="6" algn="l">
              <a:lnSpc>
                <a:spcPct val="90000"/>
              </a:lnSpc>
              <a:spcBef>
                <a:spcPts val="0"/>
              </a:spcBef>
              <a:spcAft>
                <a:spcPts val="0"/>
              </a:spcAft>
              <a:buClr>
                <a:srgbClr val="FFFFFF"/>
              </a:buClr>
              <a:buSzPts val="6000"/>
              <a:buFont typeface="Cabin Condensed"/>
              <a:buNone/>
              <a:defRPr sz="6000">
                <a:solidFill>
                  <a:srgbClr val="FFFFFF"/>
                </a:solidFill>
                <a:latin typeface="Cabin Condensed"/>
                <a:ea typeface="Cabin Condensed"/>
                <a:cs typeface="Cabin Condensed"/>
                <a:sym typeface="Cabin Condensed"/>
              </a:defRPr>
            </a:lvl7pPr>
            <a:lvl8pPr lvl="7" algn="l">
              <a:lnSpc>
                <a:spcPct val="90000"/>
              </a:lnSpc>
              <a:spcBef>
                <a:spcPts val="0"/>
              </a:spcBef>
              <a:spcAft>
                <a:spcPts val="0"/>
              </a:spcAft>
              <a:buClr>
                <a:srgbClr val="FFFFFF"/>
              </a:buClr>
              <a:buSzPts val="6000"/>
              <a:buFont typeface="Cabin Condensed"/>
              <a:buNone/>
              <a:defRPr sz="6000">
                <a:solidFill>
                  <a:srgbClr val="FFFFFF"/>
                </a:solidFill>
                <a:latin typeface="Cabin Condensed"/>
                <a:ea typeface="Cabin Condensed"/>
                <a:cs typeface="Cabin Condensed"/>
                <a:sym typeface="Cabin Condensed"/>
              </a:defRPr>
            </a:lvl8pPr>
            <a:lvl9pPr lvl="8" algn="l">
              <a:lnSpc>
                <a:spcPct val="90000"/>
              </a:lnSpc>
              <a:spcBef>
                <a:spcPts val="0"/>
              </a:spcBef>
              <a:spcAft>
                <a:spcPts val="0"/>
              </a:spcAft>
              <a:buClr>
                <a:srgbClr val="FFFFFF"/>
              </a:buClr>
              <a:buSzPts val="6000"/>
              <a:buFont typeface="Cabin Condensed"/>
              <a:buNone/>
              <a:defRPr sz="6000">
                <a:solidFill>
                  <a:srgbClr val="FFFFFF"/>
                </a:solidFill>
                <a:latin typeface="Cabin Condensed"/>
                <a:ea typeface="Cabin Condensed"/>
                <a:cs typeface="Cabin Condensed"/>
                <a:sym typeface="Cabin Condensed"/>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57" name="Shape 57"/>
        <p:cNvGrpSpPr/>
        <p:nvPr/>
      </p:nvGrpSpPr>
      <p:grpSpPr>
        <a:xfrm>
          <a:off x="0" y="0"/>
          <a:ext cx="0" cy="0"/>
          <a:chOff x="0" y="0"/>
          <a:chExt cx="0" cy="0"/>
        </a:xfrm>
      </p:grpSpPr>
      <p:sp>
        <p:nvSpPr>
          <p:cNvPr id="58" name="Google Shape;58;p15"/>
          <p:cNvSpPr/>
          <p:nvPr/>
        </p:nvSpPr>
        <p:spPr>
          <a:xfrm>
            <a:off x="0" y="0"/>
            <a:ext cx="2418600" cy="51495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 name="Google Shape;59;p15"/>
          <p:cNvSpPr txBox="1"/>
          <p:nvPr>
            <p:ph type="title"/>
          </p:nvPr>
        </p:nvSpPr>
        <p:spPr>
          <a:xfrm>
            <a:off x="398150" y="1129130"/>
            <a:ext cx="1700700" cy="1483800"/>
          </a:xfrm>
          <a:prstGeom prst="rect">
            <a:avLst/>
          </a:prstGeom>
          <a:noFill/>
          <a:ln>
            <a:noFill/>
          </a:ln>
        </p:spPr>
        <p:txBody>
          <a:bodyPr anchorCtr="0" anchor="ctr" bIns="91425" lIns="91425" spcFirstLastPara="1" rIns="91425" wrap="square" tIns="91425">
            <a:noAutofit/>
          </a:bodyPr>
          <a:lstStyle>
            <a:lvl1pPr lvl="0" algn="r">
              <a:lnSpc>
                <a:spcPct val="90000"/>
              </a:lnSpc>
              <a:spcBef>
                <a:spcPts val="0"/>
              </a:spcBef>
              <a:spcAft>
                <a:spcPts val="0"/>
              </a:spcAft>
              <a:buSzPts val="2400"/>
              <a:buNone/>
              <a:defRPr/>
            </a:lvl1pPr>
            <a:lvl2pPr lvl="1" algn="r">
              <a:lnSpc>
                <a:spcPct val="90000"/>
              </a:lnSpc>
              <a:spcBef>
                <a:spcPts val="0"/>
              </a:spcBef>
              <a:spcAft>
                <a:spcPts val="0"/>
              </a:spcAft>
              <a:buSzPts val="2400"/>
              <a:buNone/>
              <a:defRPr/>
            </a:lvl2pPr>
            <a:lvl3pPr lvl="2" algn="r">
              <a:lnSpc>
                <a:spcPct val="90000"/>
              </a:lnSpc>
              <a:spcBef>
                <a:spcPts val="0"/>
              </a:spcBef>
              <a:spcAft>
                <a:spcPts val="0"/>
              </a:spcAft>
              <a:buSzPts val="2400"/>
              <a:buNone/>
              <a:defRPr/>
            </a:lvl3pPr>
            <a:lvl4pPr lvl="3" algn="r">
              <a:lnSpc>
                <a:spcPct val="90000"/>
              </a:lnSpc>
              <a:spcBef>
                <a:spcPts val="0"/>
              </a:spcBef>
              <a:spcAft>
                <a:spcPts val="0"/>
              </a:spcAft>
              <a:buSzPts val="2400"/>
              <a:buNone/>
              <a:defRPr/>
            </a:lvl4pPr>
            <a:lvl5pPr lvl="4" algn="r">
              <a:lnSpc>
                <a:spcPct val="90000"/>
              </a:lnSpc>
              <a:spcBef>
                <a:spcPts val="0"/>
              </a:spcBef>
              <a:spcAft>
                <a:spcPts val="0"/>
              </a:spcAft>
              <a:buSzPts val="2400"/>
              <a:buNone/>
              <a:defRPr/>
            </a:lvl5pPr>
            <a:lvl6pPr lvl="5" algn="r">
              <a:lnSpc>
                <a:spcPct val="90000"/>
              </a:lnSpc>
              <a:spcBef>
                <a:spcPts val="0"/>
              </a:spcBef>
              <a:spcAft>
                <a:spcPts val="0"/>
              </a:spcAft>
              <a:buSzPts val="2400"/>
              <a:buNone/>
              <a:defRPr/>
            </a:lvl6pPr>
            <a:lvl7pPr lvl="6" algn="r">
              <a:lnSpc>
                <a:spcPct val="90000"/>
              </a:lnSpc>
              <a:spcBef>
                <a:spcPts val="0"/>
              </a:spcBef>
              <a:spcAft>
                <a:spcPts val="0"/>
              </a:spcAft>
              <a:buSzPts val="2400"/>
              <a:buNone/>
              <a:defRPr/>
            </a:lvl7pPr>
            <a:lvl8pPr lvl="7" algn="r">
              <a:lnSpc>
                <a:spcPct val="90000"/>
              </a:lnSpc>
              <a:spcBef>
                <a:spcPts val="0"/>
              </a:spcBef>
              <a:spcAft>
                <a:spcPts val="0"/>
              </a:spcAft>
              <a:buSzPts val="2400"/>
              <a:buNone/>
              <a:defRPr/>
            </a:lvl8pPr>
            <a:lvl9pPr lvl="8" algn="r">
              <a:lnSpc>
                <a:spcPct val="90000"/>
              </a:lnSpc>
              <a:spcBef>
                <a:spcPts val="0"/>
              </a:spcBef>
              <a:spcAft>
                <a:spcPts val="0"/>
              </a:spcAft>
              <a:buSzPts val="2400"/>
              <a:buNone/>
              <a:defRPr/>
            </a:lvl9pPr>
          </a:lstStyle>
          <a:p/>
        </p:txBody>
      </p:sp>
      <p:sp>
        <p:nvSpPr>
          <p:cNvPr id="60" name="Google Shape;60;p15"/>
          <p:cNvSpPr txBox="1"/>
          <p:nvPr>
            <p:ph idx="1" type="body"/>
          </p:nvPr>
        </p:nvSpPr>
        <p:spPr>
          <a:xfrm>
            <a:off x="2871075" y="1007295"/>
            <a:ext cx="5561100" cy="3571200"/>
          </a:xfrm>
          <a:prstGeom prst="rect">
            <a:avLst/>
          </a:prstGeom>
          <a:noFill/>
          <a:ln>
            <a:noFill/>
          </a:ln>
        </p:spPr>
        <p:txBody>
          <a:bodyPr anchorCtr="0" anchor="t" bIns="91425" lIns="91425" spcFirstLastPara="1" rIns="91425" wrap="square" tIns="91425">
            <a:noAutofit/>
          </a:bodyPr>
          <a:lstStyle>
            <a:lvl1pPr indent="-419100" lvl="0" marL="457200" algn="l">
              <a:lnSpc>
                <a:spcPct val="100000"/>
              </a:lnSpc>
              <a:spcBef>
                <a:spcPts val="600"/>
              </a:spcBef>
              <a:spcAft>
                <a:spcPts val="0"/>
              </a:spcAft>
              <a:buSzPts val="3000"/>
              <a:buChar char="⊙"/>
              <a:defRPr/>
            </a:lvl1pPr>
            <a:lvl2pPr indent="-381000" lvl="1" marL="914400" algn="l">
              <a:lnSpc>
                <a:spcPct val="100000"/>
              </a:lnSpc>
              <a:spcBef>
                <a:spcPts val="0"/>
              </a:spcBef>
              <a:spcAft>
                <a:spcPts val="0"/>
              </a:spcAft>
              <a:buSzPts val="2400"/>
              <a:buChar char="○"/>
              <a:defRPr/>
            </a:lvl2pPr>
            <a:lvl3pPr indent="-381000" lvl="2" marL="1371600" algn="l">
              <a:lnSpc>
                <a:spcPct val="100000"/>
              </a:lnSpc>
              <a:spcBef>
                <a:spcPts val="0"/>
              </a:spcBef>
              <a:spcAft>
                <a:spcPts val="0"/>
              </a:spcAft>
              <a:buSzPts val="2400"/>
              <a:buChar char="■"/>
              <a:defRPr/>
            </a:lvl3pPr>
            <a:lvl4pPr indent="-342900" lvl="3" marL="1828800" algn="l">
              <a:lnSpc>
                <a:spcPct val="100000"/>
              </a:lnSpc>
              <a:spcBef>
                <a:spcPts val="0"/>
              </a:spcBef>
              <a:spcAft>
                <a:spcPts val="0"/>
              </a:spcAft>
              <a:buSzPts val="1800"/>
              <a:buChar char="●"/>
              <a:defRPr/>
            </a:lvl4pPr>
            <a:lvl5pPr indent="-342900" lvl="4" marL="2286000" algn="l">
              <a:lnSpc>
                <a:spcPct val="100000"/>
              </a:lnSpc>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61" name="Google Shape;61;p15"/>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TITLE_1">
    <p:spTree>
      <p:nvGrpSpPr>
        <p:cNvPr id="62" name="Shape 62"/>
        <p:cNvGrpSpPr/>
        <p:nvPr/>
      </p:nvGrpSpPr>
      <p:grpSpPr>
        <a:xfrm>
          <a:off x="0" y="0"/>
          <a:ext cx="0" cy="0"/>
          <a:chOff x="0" y="0"/>
          <a:chExt cx="0" cy="0"/>
        </a:xfrm>
      </p:grpSpPr>
      <p:sp>
        <p:nvSpPr>
          <p:cNvPr id="63" name="Google Shape;63;p16"/>
          <p:cNvSpPr/>
          <p:nvPr/>
        </p:nvSpPr>
        <p:spPr>
          <a:xfrm>
            <a:off x="2266950" y="266700"/>
            <a:ext cx="4610100" cy="4610100"/>
          </a:xfrm>
          <a:prstGeom prst="ellipse">
            <a:avLst/>
          </a:prstGeom>
          <a:noFill/>
          <a:ln cap="flat" cmpd="sng" w="762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 name="Google Shape;64;p16"/>
          <p:cNvSpPr txBox="1"/>
          <p:nvPr>
            <p:ph type="ctrTitle"/>
          </p:nvPr>
        </p:nvSpPr>
        <p:spPr>
          <a:xfrm>
            <a:off x="2733675" y="2116750"/>
            <a:ext cx="3676500" cy="1159800"/>
          </a:xfrm>
          <a:prstGeom prst="rect">
            <a:avLst/>
          </a:prstGeom>
          <a:noFill/>
          <a:ln>
            <a:noFill/>
          </a:ln>
        </p:spPr>
        <p:txBody>
          <a:bodyPr anchorCtr="0" anchor="b" bIns="91425" lIns="91425" spcFirstLastPara="1" rIns="91425" wrap="square" tIns="91425">
            <a:noAutofit/>
          </a:bodyPr>
          <a:lstStyle>
            <a:lvl1pPr lvl="0" algn="ctr">
              <a:lnSpc>
                <a:spcPct val="90000"/>
              </a:lnSpc>
              <a:spcBef>
                <a:spcPts val="0"/>
              </a:spcBef>
              <a:spcAft>
                <a:spcPts val="0"/>
              </a:spcAft>
              <a:buClr>
                <a:schemeClr val="dk1"/>
              </a:buClr>
              <a:buSzPts val="4800"/>
              <a:buNone/>
              <a:defRPr sz="4800">
                <a:solidFill>
                  <a:schemeClr val="dk1"/>
                </a:solidFill>
              </a:defRPr>
            </a:lvl1pPr>
            <a:lvl2pPr lvl="1" algn="ctr">
              <a:lnSpc>
                <a:spcPct val="90000"/>
              </a:lnSpc>
              <a:spcBef>
                <a:spcPts val="0"/>
              </a:spcBef>
              <a:spcAft>
                <a:spcPts val="0"/>
              </a:spcAft>
              <a:buClr>
                <a:schemeClr val="dk1"/>
              </a:buClr>
              <a:buSzPts val="4800"/>
              <a:buNone/>
              <a:defRPr sz="4800">
                <a:solidFill>
                  <a:schemeClr val="dk1"/>
                </a:solidFill>
              </a:defRPr>
            </a:lvl2pPr>
            <a:lvl3pPr lvl="2" algn="ctr">
              <a:lnSpc>
                <a:spcPct val="90000"/>
              </a:lnSpc>
              <a:spcBef>
                <a:spcPts val="0"/>
              </a:spcBef>
              <a:spcAft>
                <a:spcPts val="0"/>
              </a:spcAft>
              <a:buClr>
                <a:schemeClr val="dk1"/>
              </a:buClr>
              <a:buSzPts val="4800"/>
              <a:buNone/>
              <a:defRPr sz="4800">
                <a:solidFill>
                  <a:schemeClr val="dk1"/>
                </a:solidFill>
              </a:defRPr>
            </a:lvl3pPr>
            <a:lvl4pPr lvl="3" algn="ctr">
              <a:lnSpc>
                <a:spcPct val="90000"/>
              </a:lnSpc>
              <a:spcBef>
                <a:spcPts val="0"/>
              </a:spcBef>
              <a:spcAft>
                <a:spcPts val="0"/>
              </a:spcAft>
              <a:buClr>
                <a:schemeClr val="dk1"/>
              </a:buClr>
              <a:buSzPts val="4800"/>
              <a:buNone/>
              <a:defRPr sz="4800">
                <a:solidFill>
                  <a:schemeClr val="dk1"/>
                </a:solidFill>
              </a:defRPr>
            </a:lvl4pPr>
            <a:lvl5pPr lvl="4" algn="ctr">
              <a:lnSpc>
                <a:spcPct val="90000"/>
              </a:lnSpc>
              <a:spcBef>
                <a:spcPts val="0"/>
              </a:spcBef>
              <a:spcAft>
                <a:spcPts val="0"/>
              </a:spcAft>
              <a:buClr>
                <a:schemeClr val="dk1"/>
              </a:buClr>
              <a:buSzPts val="4800"/>
              <a:buNone/>
              <a:defRPr sz="4800">
                <a:solidFill>
                  <a:schemeClr val="dk1"/>
                </a:solidFill>
              </a:defRPr>
            </a:lvl5pPr>
            <a:lvl6pPr lvl="5" algn="ctr">
              <a:lnSpc>
                <a:spcPct val="90000"/>
              </a:lnSpc>
              <a:spcBef>
                <a:spcPts val="0"/>
              </a:spcBef>
              <a:spcAft>
                <a:spcPts val="0"/>
              </a:spcAft>
              <a:buClr>
                <a:schemeClr val="dk1"/>
              </a:buClr>
              <a:buSzPts val="4800"/>
              <a:buNone/>
              <a:defRPr sz="4800">
                <a:solidFill>
                  <a:schemeClr val="dk1"/>
                </a:solidFill>
              </a:defRPr>
            </a:lvl6pPr>
            <a:lvl7pPr lvl="6" algn="ctr">
              <a:lnSpc>
                <a:spcPct val="90000"/>
              </a:lnSpc>
              <a:spcBef>
                <a:spcPts val="0"/>
              </a:spcBef>
              <a:spcAft>
                <a:spcPts val="0"/>
              </a:spcAft>
              <a:buClr>
                <a:schemeClr val="dk1"/>
              </a:buClr>
              <a:buSzPts val="4800"/>
              <a:buNone/>
              <a:defRPr sz="4800">
                <a:solidFill>
                  <a:schemeClr val="dk1"/>
                </a:solidFill>
              </a:defRPr>
            </a:lvl7pPr>
            <a:lvl8pPr lvl="7" algn="ctr">
              <a:lnSpc>
                <a:spcPct val="90000"/>
              </a:lnSpc>
              <a:spcBef>
                <a:spcPts val="0"/>
              </a:spcBef>
              <a:spcAft>
                <a:spcPts val="0"/>
              </a:spcAft>
              <a:buClr>
                <a:schemeClr val="dk1"/>
              </a:buClr>
              <a:buSzPts val="4800"/>
              <a:buNone/>
              <a:defRPr sz="4800">
                <a:solidFill>
                  <a:schemeClr val="dk1"/>
                </a:solidFill>
              </a:defRPr>
            </a:lvl8pPr>
            <a:lvl9pPr lvl="8" algn="ctr">
              <a:lnSpc>
                <a:spcPct val="90000"/>
              </a:lnSpc>
              <a:spcBef>
                <a:spcPts val="0"/>
              </a:spcBef>
              <a:spcAft>
                <a:spcPts val="0"/>
              </a:spcAft>
              <a:buClr>
                <a:schemeClr val="dk1"/>
              </a:buClr>
              <a:buSzPts val="4800"/>
              <a:buNone/>
              <a:defRPr sz="4800">
                <a:solidFill>
                  <a:schemeClr val="dk1"/>
                </a:solidFill>
              </a:defRPr>
            </a:lvl9pPr>
          </a:lstStyle>
          <a:p/>
        </p:txBody>
      </p:sp>
      <p:sp>
        <p:nvSpPr>
          <p:cNvPr id="65" name="Google Shape;65;p16"/>
          <p:cNvSpPr txBox="1"/>
          <p:nvPr>
            <p:ph idx="1" type="subTitle"/>
          </p:nvPr>
        </p:nvSpPr>
        <p:spPr>
          <a:xfrm>
            <a:off x="3143250" y="3373450"/>
            <a:ext cx="2857500" cy="784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Clr>
                <a:schemeClr val="lt1"/>
              </a:buClr>
              <a:buSzPts val="2400"/>
              <a:buNone/>
              <a:defRPr sz="2400">
                <a:solidFill>
                  <a:schemeClr val="lt1"/>
                </a:solidFill>
                <a:highlight>
                  <a:schemeClr val="dk1"/>
                </a:highlight>
              </a:defRPr>
            </a:lvl1pPr>
            <a:lvl2pPr lvl="1" algn="ctr">
              <a:lnSpc>
                <a:spcPct val="100000"/>
              </a:lnSpc>
              <a:spcBef>
                <a:spcPts val="0"/>
              </a:spcBef>
              <a:spcAft>
                <a:spcPts val="0"/>
              </a:spcAft>
              <a:buClr>
                <a:schemeClr val="lt1"/>
              </a:buClr>
              <a:buSzPts val="2400"/>
              <a:buNone/>
              <a:defRPr>
                <a:solidFill>
                  <a:schemeClr val="lt1"/>
                </a:solidFill>
                <a:highlight>
                  <a:schemeClr val="dk1"/>
                </a:highlight>
              </a:defRPr>
            </a:lvl2pPr>
            <a:lvl3pPr lvl="2" algn="ctr">
              <a:lnSpc>
                <a:spcPct val="100000"/>
              </a:lnSpc>
              <a:spcBef>
                <a:spcPts val="0"/>
              </a:spcBef>
              <a:spcAft>
                <a:spcPts val="0"/>
              </a:spcAft>
              <a:buClr>
                <a:schemeClr val="lt1"/>
              </a:buClr>
              <a:buSzPts val="2400"/>
              <a:buNone/>
              <a:defRPr>
                <a:solidFill>
                  <a:schemeClr val="lt1"/>
                </a:solidFill>
                <a:highlight>
                  <a:schemeClr val="dk1"/>
                </a:highlight>
              </a:defRPr>
            </a:lvl3pPr>
            <a:lvl4pPr lvl="3" algn="ctr">
              <a:lnSpc>
                <a:spcPct val="100000"/>
              </a:lnSpc>
              <a:spcBef>
                <a:spcPts val="0"/>
              </a:spcBef>
              <a:spcAft>
                <a:spcPts val="0"/>
              </a:spcAft>
              <a:buClr>
                <a:schemeClr val="lt1"/>
              </a:buClr>
              <a:buSzPts val="2400"/>
              <a:buNone/>
              <a:defRPr sz="2400">
                <a:solidFill>
                  <a:schemeClr val="lt1"/>
                </a:solidFill>
                <a:highlight>
                  <a:schemeClr val="dk1"/>
                </a:highlight>
              </a:defRPr>
            </a:lvl4pPr>
            <a:lvl5pPr lvl="4" algn="ctr">
              <a:lnSpc>
                <a:spcPct val="100000"/>
              </a:lnSpc>
              <a:spcBef>
                <a:spcPts val="0"/>
              </a:spcBef>
              <a:spcAft>
                <a:spcPts val="0"/>
              </a:spcAft>
              <a:buClr>
                <a:schemeClr val="lt1"/>
              </a:buClr>
              <a:buSzPts val="2400"/>
              <a:buNone/>
              <a:defRPr sz="2400">
                <a:solidFill>
                  <a:schemeClr val="lt1"/>
                </a:solidFill>
                <a:highlight>
                  <a:schemeClr val="dk1"/>
                </a:highlight>
              </a:defRPr>
            </a:lvl5pPr>
            <a:lvl6pPr lvl="5" algn="ctr">
              <a:lnSpc>
                <a:spcPct val="100000"/>
              </a:lnSpc>
              <a:spcBef>
                <a:spcPts val="0"/>
              </a:spcBef>
              <a:spcAft>
                <a:spcPts val="0"/>
              </a:spcAft>
              <a:buClr>
                <a:schemeClr val="lt1"/>
              </a:buClr>
              <a:buSzPts val="2400"/>
              <a:buNone/>
              <a:defRPr sz="2400">
                <a:solidFill>
                  <a:schemeClr val="lt1"/>
                </a:solidFill>
                <a:highlight>
                  <a:schemeClr val="dk1"/>
                </a:highlight>
              </a:defRPr>
            </a:lvl6pPr>
            <a:lvl7pPr lvl="6" algn="ctr">
              <a:lnSpc>
                <a:spcPct val="100000"/>
              </a:lnSpc>
              <a:spcBef>
                <a:spcPts val="0"/>
              </a:spcBef>
              <a:spcAft>
                <a:spcPts val="0"/>
              </a:spcAft>
              <a:buClr>
                <a:schemeClr val="lt1"/>
              </a:buClr>
              <a:buSzPts val="2400"/>
              <a:buNone/>
              <a:defRPr sz="2400">
                <a:solidFill>
                  <a:schemeClr val="lt1"/>
                </a:solidFill>
                <a:highlight>
                  <a:schemeClr val="dk1"/>
                </a:highlight>
              </a:defRPr>
            </a:lvl7pPr>
            <a:lvl8pPr lvl="7" algn="ctr">
              <a:lnSpc>
                <a:spcPct val="100000"/>
              </a:lnSpc>
              <a:spcBef>
                <a:spcPts val="0"/>
              </a:spcBef>
              <a:spcAft>
                <a:spcPts val="0"/>
              </a:spcAft>
              <a:buClr>
                <a:schemeClr val="lt1"/>
              </a:buClr>
              <a:buSzPts val="2400"/>
              <a:buNone/>
              <a:defRPr sz="2400">
                <a:solidFill>
                  <a:schemeClr val="lt1"/>
                </a:solidFill>
                <a:highlight>
                  <a:schemeClr val="dk1"/>
                </a:highlight>
              </a:defRPr>
            </a:lvl8pPr>
            <a:lvl9pPr lvl="8" algn="ctr">
              <a:lnSpc>
                <a:spcPct val="100000"/>
              </a:lnSpc>
              <a:spcBef>
                <a:spcPts val="0"/>
              </a:spcBef>
              <a:spcAft>
                <a:spcPts val="0"/>
              </a:spcAft>
              <a:buClr>
                <a:schemeClr val="lt1"/>
              </a:buClr>
              <a:buSzPts val="2400"/>
              <a:buNone/>
              <a:defRPr sz="2400">
                <a:solidFill>
                  <a:schemeClr val="lt1"/>
                </a:solidFill>
                <a:highlight>
                  <a:schemeClr val="dk1"/>
                </a:highlight>
              </a:defRPr>
            </a:lvl9pPr>
          </a:lstStyle>
          <a:p/>
        </p:txBody>
      </p:sp>
      <p:sp>
        <p:nvSpPr>
          <p:cNvPr id="66" name="Google Shape;66;p16"/>
          <p:cNvSpPr txBox="1"/>
          <p:nvPr>
            <p:ph idx="12" type="sldNum"/>
          </p:nvPr>
        </p:nvSpPr>
        <p:spPr>
          <a:xfrm>
            <a:off x="4297650" y="4445051"/>
            <a:ext cx="548700" cy="39360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_AND_TWO_COLUMNS_1">
    <p:spTree>
      <p:nvGrpSpPr>
        <p:cNvPr id="67" name="Shape 67"/>
        <p:cNvGrpSpPr/>
        <p:nvPr/>
      </p:nvGrpSpPr>
      <p:grpSpPr>
        <a:xfrm>
          <a:off x="0" y="0"/>
          <a:ext cx="0" cy="0"/>
          <a:chOff x="0" y="0"/>
          <a:chExt cx="0" cy="0"/>
        </a:xfrm>
      </p:grpSpPr>
      <p:sp>
        <p:nvSpPr>
          <p:cNvPr id="68" name="Google Shape;68;p17"/>
          <p:cNvSpPr/>
          <p:nvPr/>
        </p:nvSpPr>
        <p:spPr>
          <a:xfrm>
            <a:off x="0" y="0"/>
            <a:ext cx="2418600" cy="51495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p17"/>
          <p:cNvSpPr txBox="1"/>
          <p:nvPr>
            <p:ph type="title"/>
          </p:nvPr>
        </p:nvSpPr>
        <p:spPr>
          <a:xfrm>
            <a:off x="398150" y="1129130"/>
            <a:ext cx="1700700" cy="1483800"/>
          </a:xfrm>
          <a:prstGeom prst="rect">
            <a:avLst/>
          </a:prstGeom>
          <a:noFill/>
          <a:ln>
            <a:noFill/>
          </a:ln>
        </p:spPr>
        <p:txBody>
          <a:bodyPr anchorCtr="0" anchor="t" bIns="91425" lIns="91425" spcFirstLastPara="1" rIns="91425" wrap="square" tIns="91425">
            <a:noAutofit/>
          </a:bodyPr>
          <a:lstStyle>
            <a:lvl1pPr lvl="0" algn="r">
              <a:lnSpc>
                <a:spcPct val="90000"/>
              </a:lnSpc>
              <a:spcBef>
                <a:spcPts val="0"/>
              </a:spcBef>
              <a:spcAft>
                <a:spcPts val="0"/>
              </a:spcAft>
              <a:buSzPts val="2400"/>
              <a:buNone/>
              <a:defRPr/>
            </a:lvl1pPr>
            <a:lvl2pPr lvl="1" algn="r">
              <a:lnSpc>
                <a:spcPct val="90000"/>
              </a:lnSpc>
              <a:spcBef>
                <a:spcPts val="0"/>
              </a:spcBef>
              <a:spcAft>
                <a:spcPts val="0"/>
              </a:spcAft>
              <a:buSzPts val="2400"/>
              <a:buNone/>
              <a:defRPr/>
            </a:lvl2pPr>
            <a:lvl3pPr lvl="2" algn="r">
              <a:lnSpc>
                <a:spcPct val="90000"/>
              </a:lnSpc>
              <a:spcBef>
                <a:spcPts val="0"/>
              </a:spcBef>
              <a:spcAft>
                <a:spcPts val="0"/>
              </a:spcAft>
              <a:buSzPts val="2400"/>
              <a:buNone/>
              <a:defRPr/>
            </a:lvl3pPr>
            <a:lvl4pPr lvl="3" algn="r">
              <a:lnSpc>
                <a:spcPct val="90000"/>
              </a:lnSpc>
              <a:spcBef>
                <a:spcPts val="0"/>
              </a:spcBef>
              <a:spcAft>
                <a:spcPts val="0"/>
              </a:spcAft>
              <a:buSzPts val="2400"/>
              <a:buNone/>
              <a:defRPr/>
            </a:lvl4pPr>
            <a:lvl5pPr lvl="4" algn="r">
              <a:lnSpc>
                <a:spcPct val="90000"/>
              </a:lnSpc>
              <a:spcBef>
                <a:spcPts val="0"/>
              </a:spcBef>
              <a:spcAft>
                <a:spcPts val="0"/>
              </a:spcAft>
              <a:buSzPts val="2400"/>
              <a:buNone/>
              <a:defRPr/>
            </a:lvl5pPr>
            <a:lvl6pPr lvl="5" algn="r">
              <a:lnSpc>
                <a:spcPct val="90000"/>
              </a:lnSpc>
              <a:spcBef>
                <a:spcPts val="0"/>
              </a:spcBef>
              <a:spcAft>
                <a:spcPts val="0"/>
              </a:spcAft>
              <a:buSzPts val="2400"/>
              <a:buNone/>
              <a:defRPr/>
            </a:lvl6pPr>
            <a:lvl7pPr lvl="6" algn="r">
              <a:lnSpc>
                <a:spcPct val="90000"/>
              </a:lnSpc>
              <a:spcBef>
                <a:spcPts val="0"/>
              </a:spcBef>
              <a:spcAft>
                <a:spcPts val="0"/>
              </a:spcAft>
              <a:buSzPts val="2400"/>
              <a:buNone/>
              <a:defRPr/>
            </a:lvl7pPr>
            <a:lvl8pPr lvl="7" algn="r">
              <a:lnSpc>
                <a:spcPct val="90000"/>
              </a:lnSpc>
              <a:spcBef>
                <a:spcPts val="0"/>
              </a:spcBef>
              <a:spcAft>
                <a:spcPts val="0"/>
              </a:spcAft>
              <a:buSzPts val="2400"/>
              <a:buNone/>
              <a:defRPr/>
            </a:lvl8pPr>
            <a:lvl9pPr lvl="8" algn="r">
              <a:lnSpc>
                <a:spcPct val="90000"/>
              </a:lnSpc>
              <a:spcBef>
                <a:spcPts val="0"/>
              </a:spcBef>
              <a:spcAft>
                <a:spcPts val="0"/>
              </a:spcAft>
              <a:buSzPts val="2400"/>
              <a:buNone/>
              <a:defRPr/>
            </a:lvl9pPr>
          </a:lstStyle>
          <a:p/>
        </p:txBody>
      </p:sp>
      <p:sp>
        <p:nvSpPr>
          <p:cNvPr id="70" name="Google Shape;70;p17"/>
          <p:cNvSpPr txBox="1"/>
          <p:nvPr>
            <p:ph idx="1" type="body"/>
          </p:nvPr>
        </p:nvSpPr>
        <p:spPr>
          <a:xfrm>
            <a:off x="2907250" y="1129125"/>
            <a:ext cx="1842900" cy="3796800"/>
          </a:xfrm>
          <a:prstGeom prst="rect">
            <a:avLst/>
          </a:prstGeom>
          <a:noFill/>
          <a:ln>
            <a:noFill/>
          </a:ln>
        </p:spPr>
        <p:txBody>
          <a:bodyPr anchorCtr="0" anchor="t" bIns="91425" lIns="91425" spcFirstLastPara="1" rIns="91425" wrap="square" tIns="91425">
            <a:noAutofit/>
          </a:bodyPr>
          <a:lstStyle>
            <a:lvl1pPr indent="-342900" lvl="0" marL="457200" algn="l">
              <a:lnSpc>
                <a:spcPct val="100000"/>
              </a:lnSpc>
              <a:spcBef>
                <a:spcPts val="600"/>
              </a:spcBef>
              <a:spcAft>
                <a:spcPts val="0"/>
              </a:spcAft>
              <a:buSzPts val="1800"/>
              <a:buChar char="⊙"/>
              <a:defRPr sz="1800"/>
            </a:lvl1pPr>
            <a:lvl2pPr indent="-342900" lvl="1" marL="914400" algn="l">
              <a:lnSpc>
                <a:spcPct val="100000"/>
              </a:lnSpc>
              <a:spcBef>
                <a:spcPts val="0"/>
              </a:spcBef>
              <a:spcAft>
                <a:spcPts val="0"/>
              </a:spcAft>
              <a:buSzPts val="1800"/>
              <a:buChar char="○"/>
              <a:defRPr sz="1800"/>
            </a:lvl2pPr>
            <a:lvl3pPr indent="-342900" lvl="2" marL="1371600" algn="l">
              <a:lnSpc>
                <a:spcPct val="100000"/>
              </a:lnSpc>
              <a:spcBef>
                <a:spcPts val="0"/>
              </a:spcBef>
              <a:spcAft>
                <a:spcPts val="0"/>
              </a:spcAft>
              <a:buSzPts val="1800"/>
              <a:buChar char="■"/>
              <a:defRPr sz="1800"/>
            </a:lvl3pPr>
            <a:lvl4pPr indent="-342900" lvl="3" marL="1828800" algn="l">
              <a:lnSpc>
                <a:spcPct val="100000"/>
              </a:lnSpc>
              <a:spcBef>
                <a:spcPts val="0"/>
              </a:spcBef>
              <a:spcAft>
                <a:spcPts val="0"/>
              </a:spcAft>
              <a:buSzPts val="1800"/>
              <a:buChar char="●"/>
              <a:defRPr/>
            </a:lvl4pPr>
            <a:lvl5pPr indent="-342900" lvl="4" marL="2286000" algn="l">
              <a:lnSpc>
                <a:spcPct val="100000"/>
              </a:lnSpc>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71" name="Google Shape;71;p17"/>
          <p:cNvSpPr txBox="1"/>
          <p:nvPr>
            <p:ph idx="2" type="body"/>
          </p:nvPr>
        </p:nvSpPr>
        <p:spPr>
          <a:xfrm>
            <a:off x="4844762" y="1129125"/>
            <a:ext cx="1842900" cy="3796800"/>
          </a:xfrm>
          <a:prstGeom prst="rect">
            <a:avLst/>
          </a:prstGeom>
          <a:noFill/>
          <a:ln>
            <a:noFill/>
          </a:ln>
        </p:spPr>
        <p:txBody>
          <a:bodyPr anchorCtr="0" anchor="t" bIns="91425" lIns="91425" spcFirstLastPara="1" rIns="91425" wrap="square" tIns="91425">
            <a:noAutofit/>
          </a:bodyPr>
          <a:lstStyle>
            <a:lvl1pPr indent="-342900" lvl="0" marL="457200" algn="l">
              <a:lnSpc>
                <a:spcPct val="100000"/>
              </a:lnSpc>
              <a:spcBef>
                <a:spcPts val="600"/>
              </a:spcBef>
              <a:spcAft>
                <a:spcPts val="0"/>
              </a:spcAft>
              <a:buSzPts val="1800"/>
              <a:buChar char="⊙"/>
              <a:defRPr sz="1800"/>
            </a:lvl1pPr>
            <a:lvl2pPr indent="-342900" lvl="1" marL="914400" algn="l">
              <a:lnSpc>
                <a:spcPct val="100000"/>
              </a:lnSpc>
              <a:spcBef>
                <a:spcPts val="0"/>
              </a:spcBef>
              <a:spcAft>
                <a:spcPts val="0"/>
              </a:spcAft>
              <a:buSzPts val="1800"/>
              <a:buChar char="○"/>
              <a:defRPr sz="1800"/>
            </a:lvl2pPr>
            <a:lvl3pPr indent="-342900" lvl="2" marL="1371600" algn="l">
              <a:lnSpc>
                <a:spcPct val="100000"/>
              </a:lnSpc>
              <a:spcBef>
                <a:spcPts val="0"/>
              </a:spcBef>
              <a:spcAft>
                <a:spcPts val="0"/>
              </a:spcAft>
              <a:buSzPts val="1800"/>
              <a:buChar char="■"/>
              <a:defRPr sz="1800"/>
            </a:lvl3pPr>
            <a:lvl4pPr indent="-342900" lvl="3" marL="1828800" algn="l">
              <a:lnSpc>
                <a:spcPct val="100000"/>
              </a:lnSpc>
              <a:spcBef>
                <a:spcPts val="0"/>
              </a:spcBef>
              <a:spcAft>
                <a:spcPts val="0"/>
              </a:spcAft>
              <a:buSzPts val="1800"/>
              <a:buChar char="●"/>
              <a:defRPr/>
            </a:lvl4pPr>
            <a:lvl5pPr indent="-342900" lvl="4" marL="2286000" algn="l">
              <a:lnSpc>
                <a:spcPct val="100000"/>
              </a:lnSpc>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72" name="Google Shape;72;p17"/>
          <p:cNvSpPr txBox="1"/>
          <p:nvPr>
            <p:ph idx="3" type="body"/>
          </p:nvPr>
        </p:nvSpPr>
        <p:spPr>
          <a:xfrm>
            <a:off x="6782273" y="1129125"/>
            <a:ext cx="1842900" cy="3796800"/>
          </a:xfrm>
          <a:prstGeom prst="rect">
            <a:avLst/>
          </a:prstGeom>
          <a:noFill/>
          <a:ln>
            <a:noFill/>
          </a:ln>
        </p:spPr>
        <p:txBody>
          <a:bodyPr anchorCtr="0" anchor="t" bIns="91425" lIns="91425" spcFirstLastPara="1" rIns="91425" wrap="square" tIns="91425">
            <a:noAutofit/>
          </a:bodyPr>
          <a:lstStyle>
            <a:lvl1pPr indent="-342900" lvl="0" marL="457200" algn="l">
              <a:lnSpc>
                <a:spcPct val="100000"/>
              </a:lnSpc>
              <a:spcBef>
                <a:spcPts val="600"/>
              </a:spcBef>
              <a:spcAft>
                <a:spcPts val="0"/>
              </a:spcAft>
              <a:buSzPts val="1800"/>
              <a:buChar char="⊙"/>
              <a:defRPr sz="1800"/>
            </a:lvl1pPr>
            <a:lvl2pPr indent="-342900" lvl="1" marL="914400" algn="l">
              <a:lnSpc>
                <a:spcPct val="100000"/>
              </a:lnSpc>
              <a:spcBef>
                <a:spcPts val="0"/>
              </a:spcBef>
              <a:spcAft>
                <a:spcPts val="0"/>
              </a:spcAft>
              <a:buSzPts val="1800"/>
              <a:buChar char="○"/>
              <a:defRPr sz="1800"/>
            </a:lvl2pPr>
            <a:lvl3pPr indent="-342900" lvl="2" marL="1371600" algn="l">
              <a:lnSpc>
                <a:spcPct val="100000"/>
              </a:lnSpc>
              <a:spcBef>
                <a:spcPts val="0"/>
              </a:spcBef>
              <a:spcAft>
                <a:spcPts val="0"/>
              </a:spcAft>
              <a:buSzPts val="1800"/>
              <a:buChar char="■"/>
              <a:defRPr sz="1800"/>
            </a:lvl3pPr>
            <a:lvl4pPr indent="-342900" lvl="3" marL="1828800" algn="l">
              <a:lnSpc>
                <a:spcPct val="100000"/>
              </a:lnSpc>
              <a:spcBef>
                <a:spcPts val="0"/>
              </a:spcBef>
              <a:spcAft>
                <a:spcPts val="0"/>
              </a:spcAft>
              <a:buSzPts val="1800"/>
              <a:buChar char="●"/>
              <a:defRPr/>
            </a:lvl4pPr>
            <a:lvl5pPr indent="-342900" lvl="4" marL="2286000" algn="l">
              <a:lnSpc>
                <a:spcPct val="100000"/>
              </a:lnSpc>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73" name="Google Shape;73;p17"/>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bg>
      <p:bgPr>
        <a:solidFill>
          <a:schemeClr val="dk1"/>
        </a:solidFill>
      </p:bgPr>
    </p:bg>
    <p:spTree>
      <p:nvGrpSpPr>
        <p:cNvPr id="74" name="Shape 74"/>
        <p:cNvGrpSpPr/>
        <p:nvPr/>
      </p:nvGrpSpPr>
      <p:grpSpPr>
        <a:xfrm>
          <a:off x="0" y="0"/>
          <a:ext cx="0" cy="0"/>
          <a:chOff x="0" y="0"/>
          <a:chExt cx="0" cy="0"/>
        </a:xfrm>
      </p:grpSpPr>
      <p:sp>
        <p:nvSpPr>
          <p:cNvPr id="75" name="Google Shape;75;p18"/>
          <p:cNvSpPr txBox="1"/>
          <p:nvPr>
            <p:ph idx="1" type="body"/>
          </p:nvPr>
        </p:nvSpPr>
        <p:spPr>
          <a:xfrm>
            <a:off x="2676525" y="1247775"/>
            <a:ext cx="4905300" cy="819900"/>
          </a:xfrm>
          <a:prstGeom prst="rect">
            <a:avLst/>
          </a:prstGeom>
          <a:noFill/>
          <a:ln>
            <a:noFill/>
          </a:ln>
        </p:spPr>
        <p:txBody>
          <a:bodyPr anchorCtr="0" anchor="t" bIns="91425" lIns="91425" spcFirstLastPara="1" rIns="91425" wrap="square" tIns="91425">
            <a:noAutofit/>
          </a:bodyPr>
          <a:lstStyle>
            <a:lvl1pPr indent="-419100" lvl="0" marL="457200" algn="l">
              <a:lnSpc>
                <a:spcPct val="100000"/>
              </a:lnSpc>
              <a:spcBef>
                <a:spcPts val="600"/>
              </a:spcBef>
              <a:spcAft>
                <a:spcPts val="0"/>
              </a:spcAft>
              <a:buSzPts val="3000"/>
              <a:buChar char="⊙"/>
              <a:defRPr>
                <a:highlight>
                  <a:schemeClr val="accent1"/>
                </a:highlight>
              </a:defRPr>
            </a:lvl1pPr>
            <a:lvl2pPr indent="-381000" lvl="1" marL="914400" algn="l">
              <a:lnSpc>
                <a:spcPct val="100000"/>
              </a:lnSpc>
              <a:spcBef>
                <a:spcPts val="0"/>
              </a:spcBef>
              <a:spcAft>
                <a:spcPts val="0"/>
              </a:spcAft>
              <a:buSzPts val="2400"/>
              <a:buChar char="○"/>
              <a:defRPr>
                <a:highlight>
                  <a:schemeClr val="accent1"/>
                </a:highlight>
              </a:defRPr>
            </a:lvl2pPr>
            <a:lvl3pPr indent="-381000" lvl="2" marL="1371600" algn="l">
              <a:lnSpc>
                <a:spcPct val="100000"/>
              </a:lnSpc>
              <a:spcBef>
                <a:spcPts val="0"/>
              </a:spcBef>
              <a:spcAft>
                <a:spcPts val="0"/>
              </a:spcAft>
              <a:buSzPts val="2400"/>
              <a:buChar char="■"/>
              <a:defRPr>
                <a:highlight>
                  <a:schemeClr val="accent1"/>
                </a:highlight>
              </a:defRPr>
            </a:lvl3pPr>
            <a:lvl4pPr indent="-342900" lvl="3" marL="1828800" algn="l">
              <a:lnSpc>
                <a:spcPct val="100000"/>
              </a:lnSpc>
              <a:spcBef>
                <a:spcPts val="0"/>
              </a:spcBef>
              <a:spcAft>
                <a:spcPts val="0"/>
              </a:spcAft>
              <a:buSzPts val="1800"/>
              <a:buChar char="●"/>
              <a:defRPr>
                <a:highlight>
                  <a:schemeClr val="accent1"/>
                </a:highlight>
              </a:defRPr>
            </a:lvl4pPr>
            <a:lvl5pPr indent="-342900" lvl="4" marL="2286000" algn="l">
              <a:lnSpc>
                <a:spcPct val="100000"/>
              </a:lnSpc>
              <a:spcBef>
                <a:spcPts val="0"/>
              </a:spcBef>
              <a:spcAft>
                <a:spcPts val="0"/>
              </a:spcAft>
              <a:buSzPts val="1800"/>
              <a:buChar char="○"/>
              <a:defRPr>
                <a:highlight>
                  <a:schemeClr val="accent1"/>
                </a:highlight>
              </a:defRPr>
            </a:lvl5pPr>
            <a:lvl6pPr indent="-342900" lvl="5" marL="2743200" algn="l">
              <a:lnSpc>
                <a:spcPct val="100000"/>
              </a:lnSpc>
              <a:spcBef>
                <a:spcPts val="0"/>
              </a:spcBef>
              <a:spcAft>
                <a:spcPts val="0"/>
              </a:spcAft>
              <a:buSzPts val="1800"/>
              <a:buChar char="■"/>
              <a:defRPr>
                <a:highlight>
                  <a:schemeClr val="accent1"/>
                </a:highlight>
              </a:defRPr>
            </a:lvl6pPr>
            <a:lvl7pPr indent="-342900" lvl="6" marL="3200400" algn="l">
              <a:lnSpc>
                <a:spcPct val="100000"/>
              </a:lnSpc>
              <a:spcBef>
                <a:spcPts val="0"/>
              </a:spcBef>
              <a:spcAft>
                <a:spcPts val="0"/>
              </a:spcAft>
              <a:buSzPts val="1800"/>
              <a:buChar char="●"/>
              <a:defRPr>
                <a:highlight>
                  <a:schemeClr val="accent1"/>
                </a:highlight>
              </a:defRPr>
            </a:lvl7pPr>
            <a:lvl8pPr indent="-342900" lvl="7" marL="3657600" algn="l">
              <a:lnSpc>
                <a:spcPct val="100000"/>
              </a:lnSpc>
              <a:spcBef>
                <a:spcPts val="0"/>
              </a:spcBef>
              <a:spcAft>
                <a:spcPts val="0"/>
              </a:spcAft>
              <a:buSzPts val="1800"/>
              <a:buChar char="○"/>
              <a:defRPr>
                <a:highlight>
                  <a:schemeClr val="accent1"/>
                </a:highlight>
              </a:defRPr>
            </a:lvl8pPr>
            <a:lvl9pPr indent="-342900" lvl="8" marL="4114800" algn="l">
              <a:lnSpc>
                <a:spcPct val="100000"/>
              </a:lnSpc>
              <a:spcBef>
                <a:spcPts val="0"/>
              </a:spcBef>
              <a:spcAft>
                <a:spcPts val="0"/>
              </a:spcAft>
              <a:buSzPts val="1800"/>
              <a:buChar char="■"/>
              <a:defRPr>
                <a:highlight>
                  <a:schemeClr val="accent1"/>
                </a:highlight>
              </a:defRPr>
            </a:lvl9pPr>
          </a:lstStyle>
          <a:p/>
        </p:txBody>
      </p:sp>
      <p:sp>
        <p:nvSpPr>
          <p:cNvPr id="76" name="Google Shape;76;p18"/>
          <p:cNvSpPr txBox="1"/>
          <p:nvPr/>
        </p:nvSpPr>
        <p:spPr>
          <a:xfrm>
            <a:off x="1238250" y="705175"/>
            <a:ext cx="1178700" cy="6537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15000"/>
              <a:buFont typeface="Arial"/>
              <a:buNone/>
            </a:pPr>
            <a:r>
              <a:rPr b="1" i="0" lang="en" sz="15000" u="none" cap="none" strike="noStrike">
                <a:solidFill>
                  <a:schemeClr val="accent1"/>
                </a:solidFill>
                <a:latin typeface="Cabin Condensed"/>
                <a:ea typeface="Cabin Condensed"/>
                <a:cs typeface="Cabin Condensed"/>
                <a:sym typeface="Cabin Condensed"/>
              </a:rPr>
              <a:t>“</a:t>
            </a:r>
            <a:endParaRPr b="1" i="0" sz="15000" u="none" cap="none" strike="noStrike">
              <a:solidFill>
                <a:schemeClr val="accent1"/>
              </a:solidFill>
              <a:latin typeface="Cabin Condensed"/>
              <a:ea typeface="Cabin Condensed"/>
              <a:cs typeface="Cabin Condensed"/>
              <a:sym typeface="Cabin Condensed"/>
            </a:endParaRPr>
          </a:p>
        </p:txBody>
      </p:sp>
      <p:sp>
        <p:nvSpPr>
          <p:cNvPr id="77" name="Google Shape;77;p18"/>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bin Condensed"/>
                <a:ea typeface="Cabin Condensed"/>
                <a:cs typeface="Cabin Condensed"/>
                <a:sym typeface="Cabin Condensed"/>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bin Condensed"/>
                <a:ea typeface="Cabin Condensed"/>
                <a:cs typeface="Cabin Condensed"/>
                <a:sym typeface="Cabin Condensed"/>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bin Condensed"/>
                <a:ea typeface="Cabin Condensed"/>
                <a:cs typeface="Cabin Condensed"/>
                <a:sym typeface="Cabin Condensed"/>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bin Condensed"/>
                <a:ea typeface="Cabin Condensed"/>
                <a:cs typeface="Cabin Condensed"/>
                <a:sym typeface="Cabin Condensed"/>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bin Condensed"/>
                <a:ea typeface="Cabin Condensed"/>
                <a:cs typeface="Cabin Condensed"/>
                <a:sym typeface="Cabin Condensed"/>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bin Condensed"/>
                <a:ea typeface="Cabin Condensed"/>
                <a:cs typeface="Cabin Condensed"/>
                <a:sym typeface="Cabin Condensed"/>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bin Condensed"/>
                <a:ea typeface="Cabin Condensed"/>
                <a:cs typeface="Cabin Condensed"/>
                <a:sym typeface="Cabin Condensed"/>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bin Condensed"/>
                <a:ea typeface="Cabin Condensed"/>
                <a:cs typeface="Cabin Condensed"/>
                <a:sym typeface="Cabin Condensed"/>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bin Condensed"/>
                <a:ea typeface="Cabin Condensed"/>
                <a:cs typeface="Cabin Condensed"/>
                <a:sym typeface="Cabin Condensed"/>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2">
  <p:cSld name="Title and Content 2">
    <p:spTree>
      <p:nvGrpSpPr>
        <p:cNvPr id="78" name="Shape 78"/>
        <p:cNvGrpSpPr/>
        <p:nvPr/>
      </p:nvGrpSpPr>
      <p:grpSpPr>
        <a:xfrm>
          <a:off x="0" y="0"/>
          <a:ext cx="0" cy="0"/>
          <a:chOff x="0" y="0"/>
          <a:chExt cx="0" cy="0"/>
        </a:xfrm>
      </p:grpSpPr>
      <p:sp>
        <p:nvSpPr>
          <p:cNvPr id="79" name="Google Shape;79;p19"/>
          <p:cNvSpPr/>
          <p:nvPr/>
        </p:nvSpPr>
        <p:spPr>
          <a:xfrm>
            <a:off x="737708" y="0"/>
            <a:ext cx="7668594" cy="5143500"/>
          </a:xfrm>
          <a:custGeom>
            <a:rect b="b" l="l" r="r" t="t"/>
            <a:pathLst>
              <a:path extrusionOk="0" h="21600" w="21600">
                <a:moveTo>
                  <a:pt x="21506" y="1007"/>
                </a:moveTo>
                <a:lnTo>
                  <a:pt x="20288" y="2237"/>
                </a:lnTo>
                <a:lnTo>
                  <a:pt x="19070" y="1007"/>
                </a:lnTo>
                <a:lnTo>
                  <a:pt x="20063" y="4"/>
                </a:lnTo>
                <a:lnTo>
                  <a:pt x="19966" y="4"/>
                </a:lnTo>
                <a:lnTo>
                  <a:pt x="19875" y="96"/>
                </a:lnTo>
                <a:lnTo>
                  <a:pt x="19049" y="931"/>
                </a:lnTo>
                <a:lnTo>
                  <a:pt x="19049" y="0"/>
                </a:lnTo>
                <a:lnTo>
                  <a:pt x="18995" y="0"/>
                </a:lnTo>
                <a:lnTo>
                  <a:pt x="18995" y="931"/>
                </a:lnTo>
                <a:lnTo>
                  <a:pt x="18169" y="96"/>
                </a:lnTo>
                <a:lnTo>
                  <a:pt x="18077" y="4"/>
                </a:lnTo>
                <a:lnTo>
                  <a:pt x="17981" y="4"/>
                </a:lnTo>
                <a:lnTo>
                  <a:pt x="18973" y="1007"/>
                </a:lnTo>
                <a:lnTo>
                  <a:pt x="17755" y="2237"/>
                </a:lnTo>
                <a:lnTo>
                  <a:pt x="16537" y="1007"/>
                </a:lnTo>
                <a:lnTo>
                  <a:pt x="17530" y="4"/>
                </a:lnTo>
                <a:lnTo>
                  <a:pt x="17433" y="4"/>
                </a:lnTo>
                <a:lnTo>
                  <a:pt x="17342" y="96"/>
                </a:lnTo>
                <a:lnTo>
                  <a:pt x="16516" y="931"/>
                </a:lnTo>
                <a:lnTo>
                  <a:pt x="16516" y="0"/>
                </a:lnTo>
                <a:lnTo>
                  <a:pt x="16462" y="0"/>
                </a:lnTo>
                <a:lnTo>
                  <a:pt x="16462" y="931"/>
                </a:lnTo>
                <a:lnTo>
                  <a:pt x="15545" y="0"/>
                </a:lnTo>
                <a:lnTo>
                  <a:pt x="15451" y="0"/>
                </a:lnTo>
                <a:lnTo>
                  <a:pt x="16443" y="1003"/>
                </a:lnTo>
                <a:lnTo>
                  <a:pt x="16443" y="1003"/>
                </a:lnTo>
                <a:lnTo>
                  <a:pt x="16465" y="1023"/>
                </a:lnTo>
                <a:lnTo>
                  <a:pt x="16465" y="3164"/>
                </a:lnTo>
                <a:lnTo>
                  <a:pt x="16492" y="3164"/>
                </a:lnTo>
                <a:lnTo>
                  <a:pt x="16476" y="3196"/>
                </a:lnTo>
                <a:lnTo>
                  <a:pt x="17755" y="4490"/>
                </a:lnTo>
                <a:lnTo>
                  <a:pt x="19022" y="3208"/>
                </a:lnTo>
                <a:lnTo>
                  <a:pt x="20288" y="4490"/>
                </a:lnTo>
                <a:lnTo>
                  <a:pt x="21568" y="3196"/>
                </a:lnTo>
                <a:lnTo>
                  <a:pt x="21552" y="3164"/>
                </a:lnTo>
                <a:lnTo>
                  <a:pt x="21579" y="3164"/>
                </a:lnTo>
                <a:lnTo>
                  <a:pt x="21579" y="1023"/>
                </a:lnTo>
                <a:lnTo>
                  <a:pt x="21600" y="1003"/>
                </a:lnTo>
                <a:lnTo>
                  <a:pt x="20607" y="0"/>
                </a:lnTo>
                <a:lnTo>
                  <a:pt x="20513" y="0"/>
                </a:lnTo>
                <a:lnTo>
                  <a:pt x="21506" y="1007"/>
                </a:lnTo>
                <a:close/>
                <a:moveTo>
                  <a:pt x="17731" y="4374"/>
                </a:moveTo>
                <a:lnTo>
                  <a:pt x="16519" y="3148"/>
                </a:lnTo>
                <a:lnTo>
                  <a:pt x="16519" y="1083"/>
                </a:lnTo>
                <a:lnTo>
                  <a:pt x="17731" y="2308"/>
                </a:lnTo>
                <a:lnTo>
                  <a:pt x="17731" y="4374"/>
                </a:lnTo>
                <a:close/>
                <a:moveTo>
                  <a:pt x="18998" y="3148"/>
                </a:moveTo>
                <a:lnTo>
                  <a:pt x="17785" y="4374"/>
                </a:lnTo>
                <a:lnTo>
                  <a:pt x="17785" y="2308"/>
                </a:lnTo>
                <a:lnTo>
                  <a:pt x="18998" y="1083"/>
                </a:lnTo>
                <a:lnTo>
                  <a:pt x="18998" y="3148"/>
                </a:lnTo>
                <a:close/>
                <a:moveTo>
                  <a:pt x="20261" y="4374"/>
                </a:moveTo>
                <a:lnTo>
                  <a:pt x="19049" y="3148"/>
                </a:lnTo>
                <a:lnTo>
                  <a:pt x="19049" y="1083"/>
                </a:lnTo>
                <a:lnTo>
                  <a:pt x="20261" y="2308"/>
                </a:lnTo>
                <a:lnTo>
                  <a:pt x="20261" y="4374"/>
                </a:lnTo>
                <a:close/>
                <a:moveTo>
                  <a:pt x="21528" y="3148"/>
                </a:moveTo>
                <a:lnTo>
                  <a:pt x="20315" y="4374"/>
                </a:lnTo>
                <a:lnTo>
                  <a:pt x="20315" y="2308"/>
                </a:lnTo>
                <a:lnTo>
                  <a:pt x="21528" y="1083"/>
                </a:lnTo>
                <a:lnTo>
                  <a:pt x="21528" y="3148"/>
                </a:lnTo>
                <a:close/>
                <a:moveTo>
                  <a:pt x="72" y="4"/>
                </a:moveTo>
                <a:lnTo>
                  <a:pt x="72" y="625"/>
                </a:lnTo>
                <a:lnTo>
                  <a:pt x="1285" y="1851"/>
                </a:lnTo>
                <a:lnTo>
                  <a:pt x="1285" y="4"/>
                </a:lnTo>
                <a:lnTo>
                  <a:pt x="1339" y="4"/>
                </a:lnTo>
                <a:lnTo>
                  <a:pt x="1339" y="1851"/>
                </a:lnTo>
                <a:lnTo>
                  <a:pt x="2551" y="625"/>
                </a:lnTo>
                <a:lnTo>
                  <a:pt x="2551" y="4"/>
                </a:lnTo>
                <a:lnTo>
                  <a:pt x="2605" y="4"/>
                </a:lnTo>
                <a:lnTo>
                  <a:pt x="2605" y="645"/>
                </a:lnTo>
                <a:lnTo>
                  <a:pt x="2578" y="645"/>
                </a:lnTo>
                <a:lnTo>
                  <a:pt x="2594" y="677"/>
                </a:lnTo>
                <a:lnTo>
                  <a:pt x="1315" y="1970"/>
                </a:lnTo>
                <a:lnTo>
                  <a:pt x="35" y="677"/>
                </a:lnTo>
                <a:lnTo>
                  <a:pt x="51" y="645"/>
                </a:lnTo>
                <a:lnTo>
                  <a:pt x="24" y="645"/>
                </a:lnTo>
                <a:lnTo>
                  <a:pt x="24" y="4"/>
                </a:lnTo>
                <a:lnTo>
                  <a:pt x="72" y="4"/>
                </a:lnTo>
                <a:close/>
                <a:moveTo>
                  <a:pt x="6372" y="1055"/>
                </a:moveTo>
                <a:lnTo>
                  <a:pt x="5331" y="0"/>
                </a:lnTo>
                <a:lnTo>
                  <a:pt x="5425" y="0"/>
                </a:lnTo>
                <a:lnTo>
                  <a:pt x="6342" y="931"/>
                </a:lnTo>
                <a:lnTo>
                  <a:pt x="6342" y="0"/>
                </a:lnTo>
                <a:lnTo>
                  <a:pt x="6396" y="0"/>
                </a:lnTo>
                <a:lnTo>
                  <a:pt x="6396" y="931"/>
                </a:lnTo>
                <a:lnTo>
                  <a:pt x="7314" y="0"/>
                </a:lnTo>
                <a:lnTo>
                  <a:pt x="7408" y="0"/>
                </a:lnTo>
                <a:lnTo>
                  <a:pt x="6372" y="1055"/>
                </a:lnTo>
                <a:close/>
                <a:moveTo>
                  <a:pt x="20315" y="20442"/>
                </a:moveTo>
                <a:lnTo>
                  <a:pt x="20336" y="20422"/>
                </a:lnTo>
                <a:lnTo>
                  <a:pt x="20336" y="20422"/>
                </a:lnTo>
                <a:lnTo>
                  <a:pt x="21568" y="19176"/>
                </a:lnTo>
                <a:lnTo>
                  <a:pt x="21552" y="19144"/>
                </a:lnTo>
                <a:lnTo>
                  <a:pt x="21579" y="19144"/>
                </a:lnTo>
                <a:lnTo>
                  <a:pt x="21579" y="17003"/>
                </a:lnTo>
                <a:lnTo>
                  <a:pt x="21600" y="16983"/>
                </a:lnTo>
                <a:lnTo>
                  <a:pt x="20288" y="15654"/>
                </a:lnTo>
                <a:lnTo>
                  <a:pt x="18976" y="16983"/>
                </a:lnTo>
                <a:lnTo>
                  <a:pt x="18998" y="17003"/>
                </a:lnTo>
                <a:lnTo>
                  <a:pt x="18998" y="19124"/>
                </a:lnTo>
                <a:lnTo>
                  <a:pt x="17758" y="20378"/>
                </a:lnTo>
                <a:lnTo>
                  <a:pt x="16492" y="19097"/>
                </a:lnTo>
                <a:lnTo>
                  <a:pt x="15225" y="20378"/>
                </a:lnTo>
                <a:lnTo>
                  <a:pt x="13959" y="19097"/>
                </a:lnTo>
                <a:lnTo>
                  <a:pt x="12647" y="20426"/>
                </a:lnTo>
                <a:lnTo>
                  <a:pt x="12669" y="20446"/>
                </a:lnTo>
                <a:lnTo>
                  <a:pt x="12669" y="21600"/>
                </a:lnTo>
                <a:lnTo>
                  <a:pt x="12722" y="21600"/>
                </a:lnTo>
                <a:lnTo>
                  <a:pt x="12722" y="20501"/>
                </a:lnTo>
                <a:lnTo>
                  <a:pt x="13809" y="21600"/>
                </a:lnTo>
                <a:lnTo>
                  <a:pt x="13905" y="21600"/>
                </a:lnTo>
                <a:lnTo>
                  <a:pt x="12744" y="20426"/>
                </a:lnTo>
                <a:lnTo>
                  <a:pt x="13962" y="19196"/>
                </a:lnTo>
                <a:lnTo>
                  <a:pt x="15180" y="20426"/>
                </a:lnTo>
                <a:lnTo>
                  <a:pt x="14018" y="21600"/>
                </a:lnTo>
                <a:lnTo>
                  <a:pt x="14115" y="21600"/>
                </a:lnTo>
                <a:lnTo>
                  <a:pt x="15201" y="20501"/>
                </a:lnTo>
                <a:lnTo>
                  <a:pt x="15201" y="21600"/>
                </a:lnTo>
                <a:lnTo>
                  <a:pt x="15255" y="21600"/>
                </a:lnTo>
                <a:lnTo>
                  <a:pt x="15255" y="20501"/>
                </a:lnTo>
                <a:lnTo>
                  <a:pt x="16341" y="21600"/>
                </a:lnTo>
                <a:lnTo>
                  <a:pt x="16438" y="21600"/>
                </a:lnTo>
                <a:lnTo>
                  <a:pt x="15276" y="20426"/>
                </a:lnTo>
                <a:lnTo>
                  <a:pt x="16494" y="19196"/>
                </a:lnTo>
                <a:lnTo>
                  <a:pt x="17712" y="20426"/>
                </a:lnTo>
                <a:lnTo>
                  <a:pt x="16551" y="21600"/>
                </a:lnTo>
                <a:lnTo>
                  <a:pt x="16647" y="21600"/>
                </a:lnTo>
                <a:lnTo>
                  <a:pt x="17734" y="20501"/>
                </a:lnTo>
                <a:lnTo>
                  <a:pt x="17734" y="21600"/>
                </a:lnTo>
                <a:lnTo>
                  <a:pt x="17788" y="21600"/>
                </a:lnTo>
                <a:lnTo>
                  <a:pt x="17788" y="20501"/>
                </a:lnTo>
                <a:lnTo>
                  <a:pt x="18874" y="21600"/>
                </a:lnTo>
                <a:lnTo>
                  <a:pt x="18971" y="21600"/>
                </a:lnTo>
                <a:lnTo>
                  <a:pt x="17809" y="20426"/>
                </a:lnTo>
                <a:lnTo>
                  <a:pt x="19027" y="19196"/>
                </a:lnTo>
                <a:lnTo>
                  <a:pt x="20245" y="20426"/>
                </a:lnTo>
                <a:lnTo>
                  <a:pt x="19083" y="21600"/>
                </a:lnTo>
                <a:lnTo>
                  <a:pt x="19180" y="21600"/>
                </a:lnTo>
                <a:lnTo>
                  <a:pt x="20267" y="20501"/>
                </a:lnTo>
                <a:lnTo>
                  <a:pt x="20267" y="21600"/>
                </a:lnTo>
                <a:lnTo>
                  <a:pt x="20320" y="21600"/>
                </a:lnTo>
                <a:lnTo>
                  <a:pt x="20320" y="20442"/>
                </a:lnTo>
                <a:close/>
                <a:moveTo>
                  <a:pt x="21528" y="19120"/>
                </a:moveTo>
                <a:lnTo>
                  <a:pt x="20315" y="20346"/>
                </a:lnTo>
                <a:lnTo>
                  <a:pt x="20315" y="18281"/>
                </a:lnTo>
                <a:lnTo>
                  <a:pt x="21528" y="17055"/>
                </a:lnTo>
                <a:lnTo>
                  <a:pt x="21528" y="19120"/>
                </a:lnTo>
                <a:close/>
                <a:moveTo>
                  <a:pt x="20288" y="15749"/>
                </a:moveTo>
                <a:lnTo>
                  <a:pt x="21506" y="16979"/>
                </a:lnTo>
                <a:lnTo>
                  <a:pt x="20288" y="18209"/>
                </a:lnTo>
                <a:lnTo>
                  <a:pt x="19070" y="16979"/>
                </a:lnTo>
                <a:lnTo>
                  <a:pt x="20288" y="15749"/>
                </a:lnTo>
                <a:close/>
                <a:moveTo>
                  <a:pt x="20261" y="20346"/>
                </a:moveTo>
                <a:lnTo>
                  <a:pt x="19682" y="19761"/>
                </a:lnTo>
                <a:lnTo>
                  <a:pt x="19049" y="19120"/>
                </a:lnTo>
                <a:lnTo>
                  <a:pt x="19049" y="17055"/>
                </a:lnTo>
                <a:lnTo>
                  <a:pt x="20261" y="18281"/>
                </a:lnTo>
                <a:lnTo>
                  <a:pt x="20261" y="20346"/>
                </a:lnTo>
                <a:close/>
                <a:moveTo>
                  <a:pt x="8854" y="1007"/>
                </a:moveTo>
                <a:lnTo>
                  <a:pt x="8854" y="1007"/>
                </a:lnTo>
                <a:lnTo>
                  <a:pt x="8875" y="1027"/>
                </a:lnTo>
                <a:lnTo>
                  <a:pt x="8875" y="3168"/>
                </a:lnTo>
                <a:lnTo>
                  <a:pt x="8902" y="3168"/>
                </a:lnTo>
                <a:lnTo>
                  <a:pt x="8886" y="3200"/>
                </a:lnTo>
                <a:lnTo>
                  <a:pt x="10166" y="4494"/>
                </a:lnTo>
                <a:lnTo>
                  <a:pt x="11445" y="3200"/>
                </a:lnTo>
                <a:lnTo>
                  <a:pt x="11429" y="3168"/>
                </a:lnTo>
                <a:lnTo>
                  <a:pt x="11456" y="3168"/>
                </a:lnTo>
                <a:lnTo>
                  <a:pt x="11456" y="1027"/>
                </a:lnTo>
                <a:lnTo>
                  <a:pt x="11477" y="1007"/>
                </a:lnTo>
                <a:lnTo>
                  <a:pt x="11477" y="1007"/>
                </a:lnTo>
                <a:lnTo>
                  <a:pt x="12470" y="4"/>
                </a:lnTo>
                <a:lnTo>
                  <a:pt x="12376" y="4"/>
                </a:lnTo>
                <a:lnTo>
                  <a:pt x="11459" y="935"/>
                </a:lnTo>
                <a:lnTo>
                  <a:pt x="11459" y="4"/>
                </a:lnTo>
                <a:lnTo>
                  <a:pt x="11405" y="4"/>
                </a:lnTo>
                <a:lnTo>
                  <a:pt x="11405" y="935"/>
                </a:lnTo>
                <a:lnTo>
                  <a:pt x="10579" y="100"/>
                </a:lnTo>
                <a:lnTo>
                  <a:pt x="10487" y="8"/>
                </a:lnTo>
                <a:lnTo>
                  <a:pt x="10391" y="8"/>
                </a:lnTo>
                <a:lnTo>
                  <a:pt x="11384" y="1011"/>
                </a:lnTo>
                <a:lnTo>
                  <a:pt x="10166" y="2241"/>
                </a:lnTo>
                <a:lnTo>
                  <a:pt x="8947" y="1011"/>
                </a:lnTo>
                <a:lnTo>
                  <a:pt x="9940" y="8"/>
                </a:lnTo>
                <a:lnTo>
                  <a:pt x="9844" y="8"/>
                </a:lnTo>
                <a:lnTo>
                  <a:pt x="9752" y="100"/>
                </a:lnTo>
                <a:lnTo>
                  <a:pt x="8926" y="935"/>
                </a:lnTo>
                <a:lnTo>
                  <a:pt x="8926" y="4"/>
                </a:lnTo>
                <a:lnTo>
                  <a:pt x="8872" y="4"/>
                </a:lnTo>
                <a:lnTo>
                  <a:pt x="8872" y="935"/>
                </a:lnTo>
                <a:lnTo>
                  <a:pt x="7955" y="4"/>
                </a:lnTo>
                <a:lnTo>
                  <a:pt x="7861" y="4"/>
                </a:lnTo>
                <a:lnTo>
                  <a:pt x="8854" y="1007"/>
                </a:lnTo>
                <a:close/>
                <a:moveTo>
                  <a:pt x="10195" y="2308"/>
                </a:moveTo>
                <a:lnTo>
                  <a:pt x="11408" y="1083"/>
                </a:lnTo>
                <a:lnTo>
                  <a:pt x="11408" y="3148"/>
                </a:lnTo>
                <a:lnTo>
                  <a:pt x="10195" y="4374"/>
                </a:lnTo>
                <a:lnTo>
                  <a:pt x="10195" y="2308"/>
                </a:lnTo>
                <a:close/>
                <a:moveTo>
                  <a:pt x="8929" y="1083"/>
                </a:moveTo>
                <a:lnTo>
                  <a:pt x="10141" y="2308"/>
                </a:lnTo>
                <a:lnTo>
                  <a:pt x="10141" y="4374"/>
                </a:lnTo>
                <a:lnTo>
                  <a:pt x="8929" y="3148"/>
                </a:lnTo>
                <a:lnTo>
                  <a:pt x="8929" y="1083"/>
                </a:lnTo>
                <a:close/>
                <a:moveTo>
                  <a:pt x="10195" y="20442"/>
                </a:moveTo>
                <a:lnTo>
                  <a:pt x="10216" y="20422"/>
                </a:lnTo>
                <a:lnTo>
                  <a:pt x="10216" y="20422"/>
                </a:lnTo>
                <a:lnTo>
                  <a:pt x="11448" y="19176"/>
                </a:lnTo>
                <a:lnTo>
                  <a:pt x="11432" y="19144"/>
                </a:lnTo>
                <a:lnTo>
                  <a:pt x="11459" y="19144"/>
                </a:lnTo>
                <a:lnTo>
                  <a:pt x="11459" y="17003"/>
                </a:lnTo>
                <a:lnTo>
                  <a:pt x="11480" y="16983"/>
                </a:lnTo>
                <a:lnTo>
                  <a:pt x="10168" y="15654"/>
                </a:lnTo>
                <a:lnTo>
                  <a:pt x="8902" y="16935"/>
                </a:lnTo>
                <a:lnTo>
                  <a:pt x="7636" y="15654"/>
                </a:lnTo>
                <a:lnTo>
                  <a:pt x="6324" y="16983"/>
                </a:lnTo>
                <a:lnTo>
                  <a:pt x="6345" y="17003"/>
                </a:lnTo>
                <a:lnTo>
                  <a:pt x="6345" y="19124"/>
                </a:lnTo>
                <a:lnTo>
                  <a:pt x="5712" y="19765"/>
                </a:lnTo>
                <a:lnTo>
                  <a:pt x="5106" y="20378"/>
                </a:lnTo>
                <a:lnTo>
                  <a:pt x="4499" y="19765"/>
                </a:lnTo>
                <a:lnTo>
                  <a:pt x="3866" y="19124"/>
                </a:lnTo>
                <a:lnTo>
                  <a:pt x="3866" y="17003"/>
                </a:lnTo>
                <a:lnTo>
                  <a:pt x="3888" y="16983"/>
                </a:lnTo>
                <a:lnTo>
                  <a:pt x="2576" y="15654"/>
                </a:lnTo>
                <a:lnTo>
                  <a:pt x="1264" y="16983"/>
                </a:lnTo>
                <a:lnTo>
                  <a:pt x="1285" y="17003"/>
                </a:lnTo>
                <a:lnTo>
                  <a:pt x="1285" y="19124"/>
                </a:lnTo>
                <a:lnTo>
                  <a:pt x="0" y="20426"/>
                </a:lnTo>
                <a:lnTo>
                  <a:pt x="21" y="20446"/>
                </a:lnTo>
                <a:lnTo>
                  <a:pt x="21" y="21600"/>
                </a:lnTo>
                <a:lnTo>
                  <a:pt x="75" y="21600"/>
                </a:lnTo>
                <a:lnTo>
                  <a:pt x="75" y="20501"/>
                </a:lnTo>
                <a:lnTo>
                  <a:pt x="1162" y="21600"/>
                </a:lnTo>
                <a:lnTo>
                  <a:pt x="1258" y="21600"/>
                </a:lnTo>
                <a:lnTo>
                  <a:pt x="97" y="20426"/>
                </a:lnTo>
                <a:lnTo>
                  <a:pt x="1315" y="19196"/>
                </a:lnTo>
                <a:lnTo>
                  <a:pt x="2533" y="20426"/>
                </a:lnTo>
                <a:lnTo>
                  <a:pt x="1371" y="21600"/>
                </a:lnTo>
                <a:lnTo>
                  <a:pt x="1468" y="21600"/>
                </a:lnTo>
                <a:lnTo>
                  <a:pt x="2554" y="20501"/>
                </a:lnTo>
                <a:lnTo>
                  <a:pt x="2554" y="21600"/>
                </a:lnTo>
                <a:lnTo>
                  <a:pt x="2608" y="21600"/>
                </a:lnTo>
                <a:lnTo>
                  <a:pt x="2608" y="20501"/>
                </a:lnTo>
                <a:lnTo>
                  <a:pt x="3694" y="21600"/>
                </a:lnTo>
                <a:lnTo>
                  <a:pt x="3791" y="21600"/>
                </a:lnTo>
                <a:lnTo>
                  <a:pt x="2629" y="20426"/>
                </a:lnTo>
                <a:lnTo>
                  <a:pt x="3847" y="19196"/>
                </a:lnTo>
                <a:lnTo>
                  <a:pt x="5065" y="20426"/>
                </a:lnTo>
                <a:lnTo>
                  <a:pt x="3904" y="21600"/>
                </a:lnTo>
                <a:lnTo>
                  <a:pt x="4000" y="21600"/>
                </a:lnTo>
                <a:lnTo>
                  <a:pt x="5087" y="20501"/>
                </a:lnTo>
                <a:lnTo>
                  <a:pt x="5087" y="21600"/>
                </a:lnTo>
                <a:lnTo>
                  <a:pt x="5140" y="21600"/>
                </a:lnTo>
                <a:lnTo>
                  <a:pt x="5140" y="20501"/>
                </a:lnTo>
                <a:lnTo>
                  <a:pt x="6227" y="21600"/>
                </a:lnTo>
                <a:lnTo>
                  <a:pt x="6324" y="21600"/>
                </a:lnTo>
                <a:lnTo>
                  <a:pt x="5162" y="20426"/>
                </a:lnTo>
                <a:lnTo>
                  <a:pt x="6380" y="19196"/>
                </a:lnTo>
                <a:lnTo>
                  <a:pt x="7598" y="20426"/>
                </a:lnTo>
                <a:lnTo>
                  <a:pt x="6436" y="21600"/>
                </a:lnTo>
                <a:lnTo>
                  <a:pt x="6533" y="21600"/>
                </a:lnTo>
                <a:lnTo>
                  <a:pt x="7619" y="20501"/>
                </a:lnTo>
                <a:lnTo>
                  <a:pt x="7619" y="21600"/>
                </a:lnTo>
                <a:lnTo>
                  <a:pt x="7673" y="21600"/>
                </a:lnTo>
                <a:lnTo>
                  <a:pt x="7673" y="20501"/>
                </a:lnTo>
                <a:lnTo>
                  <a:pt x="8760" y="21600"/>
                </a:lnTo>
                <a:lnTo>
                  <a:pt x="8856" y="21600"/>
                </a:lnTo>
                <a:lnTo>
                  <a:pt x="7695" y="20426"/>
                </a:lnTo>
                <a:lnTo>
                  <a:pt x="8913" y="19196"/>
                </a:lnTo>
                <a:lnTo>
                  <a:pt x="10131" y="20426"/>
                </a:lnTo>
                <a:lnTo>
                  <a:pt x="8969" y="21600"/>
                </a:lnTo>
                <a:lnTo>
                  <a:pt x="9066" y="21600"/>
                </a:lnTo>
                <a:lnTo>
                  <a:pt x="10152" y="20501"/>
                </a:lnTo>
                <a:lnTo>
                  <a:pt x="10152" y="21600"/>
                </a:lnTo>
                <a:lnTo>
                  <a:pt x="10206" y="21600"/>
                </a:lnTo>
                <a:lnTo>
                  <a:pt x="10206" y="20442"/>
                </a:lnTo>
                <a:close/>
                <a:moveTo>
                  <a:pt x="2549" y="20346"/>
                </a:moveTo>
                <a:lnTo>
                  <a:pt x="1945" y="19733"/>
                </a:lnTo>
                <a:lnTo>
                  <a:pt x="1339" y="19120"/>
                </a:lnTo>
                <a:lnTo>
                  <a:pt x="1339" y="17055"/>
                </a:lnTo>
                <a:lnTo>
                  <a:pt x="2551" y="18281"/>
                </a:lnTo>
                <a:lnTo>
                  <a:pt x="2551" y="20346"/>
                </a:lnTo>
                <a:close/>
                <a:moveTo>
                  <a:pt x="2576" y="18213"/>
                </a:moveTo>
                <a:lnTo>
                  <a:pt x="1358" y="16983"/>
                </a:lnTo>
                <a:lnTo>
                  <a:pt x="2576" y="15753"/>
                </a:lnTo>
                <a:lnTo>
                  <a:pt x="3794" y="16983"/>
                </a:lnTo>
                <a:lnTo>
                  <a:pt x="2576" y="18213"/>
                </a:lnTo>
                <a:close/>
                <a:moveTo>
                  <a:pt x="3815" y="19120"/>
                </a:moveTo>
                <a:lnTo>
                  <a:pt x="3182" y="19761"/>
                </a:lnTo>
                <a:lnTo>
                  <a:pt x="2602" y="20346"/>
                </a:lnTo>
                <a:lnTo>
                  <a:pt x="2602" y="18281"/>
                </a:lnTo>
                <a:lnTo>
                  <a:pt x="3815" y="17055"/>
                </a:lnTo>
                <a:lnTo>
                  <a:pt x="3815" y="19120"/>
                </a:lnTo>
                <a:close/>
                <a:moveTo>
                  <a:pt x="7609" y="20346"/>
                </a:moveTo>
                <a:lnTo>
                  <a:pt x="7005" y="19733"/>
                </a:lnTo>
                <a:lnTo>
                  <a:pt x="6399" y="19120"/>
                </a:lnTo>
                <a:lnTo>
                  <a:pt x="6399" y="17055"/>
                </a:lnTo>
                <a:lnTo>
                  <a:pt x="7611" y="18281"/>
                </a:lnTo>
                <a:lnTo>
                  <a:pt x="7611" y="20346"/>
                </a:lnTo>
                <a:close/>
                <a:moveTo>
                  <a:pt x="7636" y="18213"/>
                </a:moveTo>
                <a:lnTo>
                  <a:pt x="6417" y="16983"/>
                </a:lnTo>
                <a:lnTo>
                  <a:pt x="7636" y="15753"/>
                </a:lnTo>
                <a:lnTo>
                  <a:pt x="8854" y="16983"/>
                </a:lnTo>
                <a:lnTo>
                  <a:pt x="7636" y="18213"/>
                </a:lnTo>
                <a:close/>
                <a:moveTo>
                  <a:pt x="8875" y="19120"/>
                </a:moveTo>
                <a:lnTo>
                  <a:pt x="8242" y="19761"/>
                </a:lnTo>
                <a:lnTo>
                  <a:pt x="7662" y="20346"/>
                </a:lnTo>
                <a:lnTo>
                  <a:pt x="7662" y="18281"/>
                </a:lnTo>
                <a:lnTo>
                  <a:pt x="8875" y="17055"/>
                </a:lnTo>
                <a:lnTo>
                  <a:pt x="8875" y="19120"/>
                </a:lnTo>
                <a:close/>
                <a:moveTo>
                  <a:pt x="11405" y="19120"/>
                </a:moveTo>
                <a:lnTo>
                  <a:pt x="10192" y="20346"/>
                </a:lnTo>
                <a:lnTo>
                  <a:pt x="10192" y="18281"/>
                </a:lnTo>
                <a:lnTo>
                  <a:pt x="11405" y="17055"/>
                </a:lnTo>
                <a:lnTo>
                  <a:pt x="11405" y="19120"/>
                </a:lnTo>
                <a:close/>
                <a:moveTo>
                  <a:pt x="10168" y="15749"/>
                </a:moveTo>
                <a:lnTo>
                  <a:pt x="11386" y="16979"/>
                </a:lnTo>
                <a:lnTo>
                  <a:pt x="10168" y="18209"/>
                </a:lnTo>
                <a:lnTo>
                  <a:pt x="8950" y="16979"/>
                </a:lnTo>
                <a:lnTo>
                  <a:pt x="10168" y="15749"/>
                </a:lnTo>
                <a:close/>
                <a:moveTo>
                  <a:pt x="10141" y="20346"/>
                </a:moveTo>
                <a:lnTo>
                  <a:pt x="9562" y="19761"/>
                </a:lnTo>
                <a:lnTo>
                  <a:pt x="8929" y="19120"/>
                </a:lnTo>
                <a:lnTo>
                  <a:pt x="8929" y="17055"/>
                </a:lnTo>
                <a:lnTo>
                  <a:pt x="10141" y="18281"/>
                </a:lnTo>
                <a:lnTo>
                  <a:pt x="10141" y="20346"/>
                </a:lnTo>
                <a:close/>
              </a:path>
            </a:pathLst>
          </a:custGeom>
          <a:solidFill>
            <a:schemeClr val="accent1"/>
          </a:solidFill>
          <a:ln>
            <a:noFill/>
          </a:ln>
        </p:spPr>
        <p:txBody>
          <a:bodyPr anchorCtr="0" anchor="ctr" bIns="28575" lIns="28575" spcFirstLastPara="1" rIns="28575" wrap="square" tIns="285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80" name="Google Shape;80;p19"/>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accent1"/>
              </a:buClr>
              <a:buSzPts val="1400"/>
              <a:buNone/>
              <a:defRPr/>
            </a:lvl1pPr>
            <a:lvl2pPr lvl="1" algn="r">
              <a:lnSpc>
                <a:spcPct val="90000"/>
              </a:lnSpc>
              <a:spcBef>
                <a:spcPts val="0"/>
              </a:spcBef>
              <a:spcAft>
                <a:spcPts val="0"/>
              </a:spcAft>
              <a:buSzPts val="2400"/>
              <a:buNone/>
              <a:defRPr/>
            </a:lvl2pPr>
            <a:lvl3pPr lvl="2" algn="r">
              <a:lnSpc>
                <a:spcPct val="90000"/>
              </a:lnSpc>
              <a:spcBef>
                <a:spcPts val="0"/>
              </a:spcBef>
              <a:spcAft>
                <a:spcPts val="0"/>
              </a:spcAft>
              <a:buSzPts val="2400"/>
              <a:buNone/>
              <a:defRPr/>
            </a:lvl3pPr>
            <a:lvl4pPr lvl="3" algn="r">
              <a:lnSpc>
                <a:spcPct val="90000"/>
              </a:lnSpc>
              <a:spcBef>
                <a:spcPts val="0"/>
              </a:spcBef>
              <a:spcAft>
                <a:spcPts val="0"/>
              </a:spcAft>
              <a:buSzPts val="2400"/>
              <a:buNone/>
              <a:defRPr/>
            </a:lvl4pPr>
            <a:lvl5pPr lvl="4" algn="r">
              <a:lnSpc>
                <a:spcPct val="90000"/>
              </a:lnSpc>
              <a:spcBef>
                <a:spcPts val="0"/>
              </a:spcBef>
              <a:spcAft>
                <a:spcPts val="0"/>
              </a:spcAft>
              <a:buSzPts val="2400"/>
              <a:buNone/>
              <a:defRPr/>
            </a:lvl5pPr>
            <a:lvl6pPr lvl="5" algn="r">
              <a:lnSpc>
                <a:spcPct val="90000"/>
              </a:lnSpc>
              <a:spcBef>
                <a:spcPts val="0"/>
              </a:spcBef>
              <a:spcAft>
                <a:spcPts val="0"/>
              </a:spcAft>
              <a:buSzPts val="2400"/>
              <a:buNone/>
              <a:defRPr/>
            </a:lvl6pPr>
            <a:lvl7pPr lvl="6" algn="r">
              <a:lnSpc>
                <a:spcPct val="90000"/>
              </a:lnSpc>
              <a:spcBef>
                <a:spcPts val="0"/>
              </a:spcBef>
              <a:spcAft>
                <a:spcPts val="0"/>
              </a:spcAft>
              <a:buSzPts val="2400"/>
              <a:buNone/>
              <a:defRPr/>
            </a:lvl7pPr>
            <a:lvl8pPr lvl="7" algn="r">
              <a:lnSpc>
                <a:spcPct val="90000"/>
              </a:lnSpc>
              <a:spcBef>
                <a:spcPts val="0"/>
              </a:spcBef>
              <a:spcAft>
                <a:spcPts val="0"/>
              </a:spcAft>
              <a:buSzPts val="2400"/>
              <a:buNone/>
              <a:defRPr/>
            </a:lvl8pPr>
            <a:lvl9pPr lvl="8" algn="r">
              <a:lnSpc>
                <a:spcPct val="90000"/>
              </a:lnSpc>
              <a:spcBef>
                <a:spcPts val="0"/>
              </a:spcBef>
              <a:spcAft>
                <a:spcPts val="0"/>
              </a:spcAft>
              <a:buSzPts val="2400"/>
              <a:buNone/>
              <a:defRPr/>
            </a:lvl9pPr>
          </a:lstStyle>
          <a:p/>
        </p:txBody>
      </p:sp>
      <p:sp>
        <p:nvSpPr>
          <p:cNvPr id="81" name="Google Shape;81;p19"/>
          <p:cNvSpPr txBox="1"/>
          <p:nvPr>
            <p:ph idx="1" type="body"/>
          </p:nvPr>
        </p:nvSpPr>
        <p:spPr>
          <a:xfrm>
            <a:off x="628650" y="1369219"/>
            <a:ext cx="7886700" cy="23136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lt2"/>
              </a:buClr>
              <a:buSzPts val="1400"/>
              <a:buChar char="⊙"/>
              <a:defRPr/>
            </a:lvl1pPr>
            <a:lvl2pPr indent="-317500" lvl="1" marL="914400" algn="l">
              <a:lnSpc>
                <a:spcPct val="90000"/>
              </a:lnSpc>
              <a:spcBef>
                <a:spcPts val="900"/>
              </a:spcBef>
              <a:spcAft>
                <a:spcPts val="0"/>
              </a:spcAft>
              <a:buClr>
                <a:schemeClr val="lt2"/>
              </a:buClr>
              <a:buSzPts val="1400"/>
              <a:buChar char="○"/>
              <a:defRPr/>
            </a:lvl2pPr>
            <a:lvl3pPr indent="-317500" lvl="2" marL="1371600" algn="l">
              <a:lnSpc>
                <a:spcPct val="90000"/>
              </a:lnSpc>
              <a:spcBef>
                <a:spcPts val="900"/>
              </a:spcBef>
              <a:spcAft>
                <a:spcPts val="0"/>
              </a:spcAft>
              <a:buClr>
                <a:schemeClr val="lt2"/>
              </a:buClr>
              <a:buSzPts val="1400"/>
              <a:buChar char="■"/>
              <a:defRPr/>
            </a:lvl3pPr>
            <a:lvl4pPr indent="-317500" lvl="3" marL="1828800" algn="l">
              <a:lnSpc>
                <a:spcPct val="90000"/>
              </a:lnSpc>
              <a:spcBef>
                <a:spcPts val="900"/>
              </a:spcBef>
              <a:spcAft>
                <a:spcPts val="0"/>
              </a:spcAft>
              <a:buClr>
                <a:schemeClr val="lt2"/>
              </a:buClr>
              <a:buSzPts val="1400"/>
              <a:buChar char="●"/>
              <a:defRPr/>
            </a:lvl4pPr>
            <a:lvl5pPr indent="-317500" lvl="4" marL="2286000" algn="l">
              <a:lnSpc>
                <a:spcPct val="90000"/>
              </a:lnSpc>
              <a:spcBef>
                <a:spcPts val="900"/>
              </a:spcBef>
              <a:spcAft>
                <a:spcPts val="0"/>
              </a:spcAft>
              <a:buClr>
                <a:schemeClr val="lt2"/>
              </a:buClr>
              <a:buSzPts val="1400"/>
              <a:buChar char="○"/>
              <a:defRPr/>
            </a:lvl5pPr>
            <a:lvl6pPr indent="-317500" lvl="5" marL="2743200" algn="l">
              <a:lnSpc>
                <a:spcPct val="90000"/>
              </a:lnSpc>
              <a:spcBef>
                <a:spcPts val="9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82" name="Google Shape;82;p19"/>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9pPr>
          </a:lstStyle>
          <a:p/>
        </p:txBody>
      </p:sp>
      <p:sp>
        <p:nvSpPr>
          <p:cNvPr id="83" name="Google Shape;83;p19"/>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algn="ctr">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9pPr>
          </a:lstStyle>
          <a:p/>
        </p:txBody>
      </p:sp>
      <p:sp>
        <p:nvSpPr>
          <p:cNvPr id="84" name="Google Shape;84;p19"/>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dk1"/>
        </a:solidFill>
      </p:bgPr>
    </p:bg>
    <p:spTree>
      <p:nvGrpSpPr>
        <p:cNvPr id="85" name="Shape 85"/>
        <p:cNvGrpSpPr/>
        <p:nvPr/>
      </p:nvGrpSpPr>
      <p:grpSpPr>
        <a:xfrm>
          <a:off x="0" y="0"/>
          <a:ext cx="0" cy="0"/>
          <a:chOff x="0" y="0"/>
          <a:chExt cx="0" cy="0"/>
        </a:xfrm>
      </p:grpSpPr>
      <p:sp>
        <p:nvSpPr>
          <p:cNvPr id="86" name="Google Shape;86;p20"/>
          <p:cNvSpPr txBox="1"/>
          <p:nvPr>
            <p:ph idx="1" type="body"/>
          </p:nvPr>
        </p:nvSpPr>
        <p:spPr>
          <a:xfrm>
            <a:off x="457200" y="4253909"/>
            <a:ext cx="8229600" cy="519600"/>
          </a:xfrm>
          <a:prstGeom prst="rect">
            <a:avLst/>
          </a:prstGeom>
          <a:noFill/>
          <a:ln>
            <a:noFill/>
          </a:ln>
        </p:spPr>
        <p:txBody>
          <a:bodyPr anchorCtr="0" anchor="t" bIns="91425" lIns="91425" spcFirstLastPara="1" rIns="91425" wrap="square" tIns="91425">
            <a:noAutofit/>
          </a:bodyPr>
          <a:lstStyle>
            <a:lvl1pPr indent="-228600" lvl="0" marL="457200" algn="ctr">
              <a:lnSpc>
                <a:spcPct val="100000"/>
              </a:lnSpc>
              <a:spcBef>
                <a:spcPts val="360"/>
              </a:spcBef>
              <a:spcAft>
                <a:spcPts val="0"/>
              </a:spcAft>
              <a:buClr>
                <a:schemeClr val="accent1"/>
              </a:buClr>
              <a:buSzPts val="1800"/>
              <a:buNone/>
              <a:defRPr sz="1800">
                <a:solidFill>
                  <a:schemeClr val="accent1"/>
                </a:solidFill>
              </a:defRPr>
            </a:lvl1pPr>
          </a:lstStyle>
          <a:p/>
        </p:txBody>
      </p:sp>
      <p:sp>
        <p:nvSpPr>
          <p:cNvPr id="87" name="Google Shape;87;p20"/>
          <p:cNvSpPr txBox="1"/>
          <p:nvPr>
            <p:ph idx="12" type="sldNum"/>
          </p:nvPr>
        </p:nvSpPr>
        <p:spPr>
          <a:xfrm>
            <a:off x="4297650" y="4749851"/>
            <a:ext cx="548700" cy="39360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bin Condensed"/>
                <a:ea typeface="Cabin Condensed"/>
                <a:cs typeface="Cabin Condensed"/>
                <a:sym typeface="Cabin Condensed"/>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bin Condensed"/>
                <a:ea typeface="Cabin Condensed"/>
                <a:cs typeface="Cabin Condensed"/>
                <a:sym typeface="Cabin Condensed"/>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bin Condensed"/>
                <a:ea typeface="Cabin Condensed"/>
                <a:cs typeface="Cabin Condensed"/>
                <a:sym typeface="Cabin Condensed"/>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bin Condensed"/>
                <a:ea typeface="Cabin Condensed"/>
                <a:cs typeface="Cabin Condensed"/>
                <a:sym typeface="Cabin Condensed"/>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bin Condensed"/>
                <a:ea typeface="Cabin Condensed"/>
                <a:cs typeface="Cabin Condensed"/>
                <a:sym typeface="Cabin Condensed"/>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bin Condensed"/>
                <a:ea typeface="Cabin Condensed"/>
                <a:cs typeface="Cabin Condensed"/>
                <a:sym typeface="Cabin Condensed"/>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bin Condensed"/>
                <a:ea typeface="Cabin Condensed"/>
                <a:cs typeface="Cabin Condensed"/>
                <a:sym typeface="Cabin Condensed"/>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bin Condensed"/>
                <a:ea typeface="Cabin Condensed"/>
                <a:cs typeface="Cabin Condensed"/>
                <a:sym typeface="Cabin Condensed"/>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bin Condensed"/>
                <a:ea typeface="Cabin Condensed"/>
                <a:cs typeface="Cabin Condensed"/>
                <a:sym typeface="Cabin Condensed"/>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88" name="Shape 88"/>
        <p:cNvGrpSpPr/>
        <p:nvPr/>
      </p:nvGrpSpPr>
      <p:grpSpPr>
        <a:xfrm>
          <a:off x="0" y="0"/>
          <a:ext cx="0" cy="0"/>
          <a:chOff x="0" y="0"/>
          <a:chExt cx="0" cy="0"/>
        </a:xfrm>
      </p:grpSpPr>
      <p:sp>
        <p:nvSpPr>
          <p:cNvPr id="89" name="Google Shape;89;p21"/>
          <p:cNvSpPr/>
          <p:nvPr/>
        </p:nvSpPr>
        <p:spPr>
          <a:xfrm>
            <a:off x="0" y="0"/>
            <a:ext cx="3764400" cy="51435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0" name="Google Shape;90;p21"/>
          <p:cNvSpPr txBox="1"/>
          <p:nvPr>
            <p:ph type="title"/>
          </p:nvPr>
        </p:nvSpPr>
        <p:spPr>
          <a:xfrm>
            <a:off x="311725" y="500925"/>
            <a:ext cx="3127500" cy="1829100"/>
          </a:xfrm>
          <a:prstGeom prst="rect">
            <a:avLst/>
          </a:prstGeom>
          <a:noFill/>
          <a:ln>
            <a:noFill/>
          </a:ln>
        </p:spPr>
        <p:txBody>
          <a:bodyPr anchorCtr="0" anchor="t" bIns="91425" lIns="91425" spcFirstLastPara="1" rIns="91425" wrap="square" tIns="91425">
            <a:noAutofit/>
          </a:bodyPr>
          <a:lstStyle>
            <a:lvl1pPr lvl="0" algn="r">
              <a:lnSpc>
                <a:spcPct val="90000"/>
              </a:lnSpc>
              <a:spcBef>
                <a:spcPts val="0"/>
              </a:spcBef>
              <a:spcAft>
                <a:spcPts val="0"/>
              </a:spcAft>
              <a:buClr>
                <a:schemeClr val="lt1"/>
              </a:buClr>
              <a:buSzPts val="2400"/>
              <a:buNone/>
              <a:defRPr>
                <a:solidFill>
                  <a:schemeClr val="lt1"/>
                </a:solidFill>
              </a:defRPr>
            </a:lvl1pPr>
            <a:lvl2pPr lvl="1" algn="r">
              <a:lnSpc>
                <a:spcPct val="90000"/>
              </a:lnSpc>
              <a:spcBef>
                <a:spcPts val="0"/>
              </a:spcBef>
              <a:spcAft>
                <a:spcPts val="0"/>
              </a:spcAft>
              <a:buClr>
                <a:schemeClr val="lt1"/>
              </a:buClr>
              <a:buSzPts val="2400"/>
              <a:buNone/>
              <a:defRPr>
                <a:solidFill>
                  <a:schemeClr val="lt1"/>
                </a:solidFill>
              </a:defRPr>
            </a:lvl2pPr>
            <a:lvl3pPr lvl="2" algn="r">
              <a:lnSpc>
                <a:spcPct val="90000"/>
              </a:lnSpc>
              <a:spcBef>
                <a:spcPts val="0"/>
              </a:spcBef>
              <a:spcAft>
                <a:spcPts val="0"/>
              </a:spcAft>
              <a:buClr>
                <a:schemeClr val="lt1"/>
              </a:buClr>
              <a:buSzPts val="2400"/>
              <a:buNone/>
              <a:defRPr>
                <a:solidFill>
                  <a:schemeClr val="lt1"/>
                </a:solidFill>
              </a:defRPr>
            </a:lvl3pPr>
            <a:lvl4pPr lvl="3" algn="r">
              <a:lnSpc>
                <a:spcPct val="90000"/>
              </a:lnSpc>
              <a:spcBef>
                <a:spcPts val="0"/>
              </a:spcBef>
              <a:spcAft>
                <a:spcPts val="0"/>
              </a:spcAft>
              <a:buClr>
                <a:schemeClr val="lt1"/>
              </a:buClr>
              <a:buSzPts val="2400"/>
              <a:buNone/>
              <a:defRPr>
                <a:solidFill>
                  <a:schemeClr val="lt1"/>
                </a:solidFill>
              </a:defRPr>
            </a:lvl4pPr>
            <a:lvl5pPr lvl="4" algn="r">
              <a:lnSpc>
                <a:spcPct val="90000"/>
              </a:lnSpc>
              <a:spcBef>
                <a:spcPts val="0"/>
              </a:spcBef>
              <a:spcAft>
                <a:spcPts val="0"/>
              </a:spcAft>
              <a:buClr>
                <a:schemeClr val="lt1"/>
              </a:buClr>
              <a:buSzPts val="2400"/>
              <a:buNone/>
              <a:defRPr>
                <a:solidFill>
                  <a:schemeClr val="lt1"/>
                </a:solidFill>
              </a:defRPr>
            </a:lvl5pPr>
            <a:lvl6pPr lvl="5" algn="r">
              <a:lnSpc>
                <a:spcPct val="90000"/>
              </a:lnSpc>
              <a:spcBef>
                <a:spcPts val="0"/>
              </a:spcBef>
              <a:spcAft>
                <a:spcPts val="0"/>
              </a:spcAft>
              <a:buClr>
                <a:schemeClr val="lt1"/>
              </a:buClr>
              <a:buSzPts val="2400"/>
              <a:buNone/>
              <a:defRPr>
                <a:solidFill>
                  <a:schemeClr val="lt1"/>
                </a:solidFill>
              </a:defRPr>
            </a:lvl6pPr>
            <a:lvl7pPr lvl="6" algn="r">
              <a:lnSpc>
                <a:spcPct val="90000"/>
              </a:lnSpc>
              <a:spcBef>
                <a:spcPts val="0"/>
              </a:spcBef>
              <a:spcAft>
                <a:spcPts val="0"/>
              </a:spcAft>
              <a:buClr>
                <a:schemeClr val="lt1"/>
              </a:buClr>
              <a:buSzPts val="2400"/>
              <a:buNone/>
              <a:defRPr>
                <a:solidFill>
                  <a:schemeClr val="lt1"/>
                </a:solidFill>
              </a:defRPr>
            </a:lvl7pPr>
            <a:lvl8pPr lvl="7" algn="r">
              <a:lnSpc>
                <a:spcPct val="90000"/>
              </a:lnSpc>
              <a:spcBef>
                <a:spcPts val="0"/>
              </a:spcBef>
              <a:spcAft>
                <a:spcPts val="0"/>
              </a:spcAft>
              <a:buClr>
                <a:schemeClr val="lt1"/>
              </a:buClr>
              <a:buSzPts val="2400"/>
              <a:buNone/>
              <a:defRPr>
                <a:solidFill>
                  <a:schemeClr val="lt1"/>
                </a:solidFill>
              </a:defRPr>
            </a:lvl8pPr>
            <a:lvl9pPr lvl="8" algn="r">
              <a:lnSpc>
                <a:spcPct val="90000"/>
              </a:lnSpc>
              <a:spcBef>
                <a:spcPts val="0"/>
              </a:spcBef>
              <a:spcAft>
                <a:spcPts val="0"/>
              </a:spcAft>
              <a:buClr>
                <a:schemeClr val="lt1"/>
              </a:buClr>
              <a:buSzPts val="2400"/>
              <a:buNone/>
              <a:defRPr>
                <a:solidFill>
                  <a:schemeClr val="lt1"/>
                </a:solidFill>
              </a:defRPr>
            </a:lvl9pPr>
          </a:lstStyle>
          <a:p/>
        </p:txBody>
      </p:sp>
      <p:sp>
        <p:nvSpPr>
          <p:cNvPr id="91" name="Google Shape;91;p21"/>
          <p:cNvSpPr txBox="1"/>
          <p:nvPr>
            <p:ph idx="1" type="body"/>
          </p:nvPr>
        </p:nvSpPr>
        <p:spPr>
          <a:xfrm>
            <a:off x="311700" y="2390650"/>
            <a:ext cx="3127500" cy="2298000"/>
          </a:xfrm>
          <a:prstGeom prst="rect">
            <a:avLst/>
          </a:prstGeom>
          <a:noFill/>
          <a:ln>
            <a:noFill/>
          </a:ln>
        </p:spPr>
        <p:txBody>
          <a:bodyPr anchorCtr="0" anchor="t" bIns="91425" lIns="91425" spcFirstLastPara="1" rIns="91425" wrap="square" tIns="91425">
            <a:noAutofit/>
          </a:bodyPr>
          <a:lstStyle>
            <a:lvl1pPr indent="-419100" lvl="0" marL="457200" algn="l">
              <a:lnSpc>
                <a:spcPct val="100000"/>
              </a:lnSpc>
              <a:spcBef>
                <a:spcPts val="600"/>
              </a:spcBef>
              <a:spcAft>
                <a:spcPts val="0"/>
              </a:spcAft>
              <a:buClr>
                <a:schemeClr val="accent2"/>
              </a:buClr>
              <a:buSzPts val="3000"/>
              <a:buChar char="⊙"/>
              <a:defRPr>
                <a:solidFill>
                  <a:schemeClr val="accent2"/>
                </a:solidFill>
              </a:defRPr>
            </a:lvl1pPr>
            <a:lvl2pPr indent="-381000" lvl="1" marL="914400" algn="l">
              <a:lnSpc>
                <a:spcPct val="100000"/>
              </a:lnSpc>
              <a:spcBef>
                <a:spcPts val="0"/>
              </a:spcBef>
              <a:spcAft>
                <a:spcPts val="0"/>
              </a:spcAft>
              <a:buClr>
                <a:schemeClr val="accent2"/>
              </a:buClr>
              <a:buSzPts val="2400"/>
              <a:buChar char="○"/>
              <a:defRPr>
                <a:solidFill>
                  <a:schemeClr val="accent2"/>
                </a:solidFill>
              </a:defRPr>
            </a:lvl2pPr>
            <a:lvl3pPr indent="-381000" lvl="2" marL="1371600" algn="l">
              <a:lnSpc>
                <a:spcPct val="100000"/>
              </a:lnSpc>
              <a:spcBef>
                <a:spcPts val="0"/>
              </a:spcBef>
              <a:spcAft>
                <a:spcPts val="0"/>
              </a:spcAft>
              <a:buClr>
                <a:schemeClr val="accent2"/>
              </a:buClr>
              <a:buSzPts val="2400"/>
              <a:buChar char="■"/>
              <a:defRPr>
                <a:solidFill>
                  <a:schemeClr val="accent2"/>
                </a:solidFill>
              </a:defRPr>
            </a:lvl3pPr>
            <a:lvl4pPr indent="-342900" lvl="3" marL="1828800" algn="l">
              <a:lnSpc>
                <a:spcPct val="100000"/>
              </a:lnSpc>
              <a:spcBef>
                <a:spcPts val="0"/>
              </a:spcBef>
              <a:spcAft>
                <a:spcPts val="0"/>
              </a:spcAft>
              <a:buClr>
                <a:schemeClr val="accent2"/>
              </a:buClr>
              <a:buSzPts val="1800"/>
              <a:buChar char="●"/>
              <a:defRPr>
                <a:solidFill>
                  <a:schemeClr val="accent2"/>
                </a:solidFill>
              </a:defRPr>
            </a:lvl4pPr>
            <a:lvl5pPr indent="-342900" lvl="4" marL="2286000" algn="l">
              <a:lnSpc>
                <a:spcPct val="100000"/>
              </a:lnSpc>
              <a:spcBef>
                <a:spcPts val="0"/>
              </a:spcBef>
              <a:spcAft>
                <a:spcPts val="0"/>
              </a:spcAft>
              <a:buClr>
                <a:schemeClr val="accent2"/>
              </a:buClr>
              <a:buSzPts val="1800"/>
              <a:buChar char="○"/>
              <a:defRPr>
                <a:solidFill>
                  <a:schemeClr val="accent2"/>
                </a:solidFill>
              </a:defRPr>
            </a:lvl5pPr>
            <a:lvl6pPr indent="-342900" lvl="5" marL="2743200" algn="l">
              <a:lnSpc>
                <a:spcPct val="100000"/>
              </a:lnSpc>
              <a:spcBef>
                <a:spcPts val="0"/>
              </a:spcBef>
              <a:spcAft>
                <a:spcPts val="0"/>
              </a:spcAft>
              <a:buClr>
                <a:schemeClr val="accent2"/>
              </a:buClr>
              <a:buSzPts val="1800"/>
              <a:buChar char="■"/>
              <a:defRPr>
                <a:solidFill>
                  <a:schemeClr val="accent2"/>
                </a:solidFill>
              </a:defRPr>
            </a:lvl6pPr>
            <a:lvl7pPr indent="-342900" lvl="6" marL="3200400" algn="l">
              <a:lnSpc>
                <a:spcPct val="100000"/>
              </a:lnSpc>
              <a:spcBef>
                <a:spcPts val="0"/>
              </a:spcBef>
              <a:spcAft>
                <a:spcPts val="0"/>
              </a:spcAft>
              <a:buClr>
                <a:schemeClr val="accent2"/>
              </a:buClr>
              <a:buSzPts val="1800"/>
              <a:buChar char="●"/>
              <a:defRPr>
                <a:solidFill>
                  <a:schemeClr val="accent2"/>
                </a:solidFill>
              </a:defRPr>
            </a:lvl7pPr>
            <a:lvl8pPr indent="-342900" lvl="7" marL="3657600" algn="l">
              <a:lnSpc>
                <a:spcPct val="100000"/>
              </a:lnSpc>
              <a:spcBef>
                <a:spcPts val="0"/>
              </a:spcBef>
              <a:spcAft>
                <a:spcPts val="0"/>
              </a:spcAft>
              <a:buClr>
                <a:schemeClr val="accent2"/>
              </a:buClr>
              <a:buSzPts val="1800"/>
              <a:buChar char="○"/>
              <a:defRPr>
                <a:solidFill>
                  <a:schemeClr val="accent2"/>
                </a:solidFill>
              </a:defRPr>
            </a:lvl8pPr>
            <a:lvl9pPr indent="-342900" lvl="8" marL="4114800" algn="l">
              <a:lnSpc>
                <a:spcPct val="100000"/>
              </a:lnSpc>
              <a:spcBef>
                <a:spcPts val="0"/>
              </a:spcBef>
              <a:spcAft>
                <a:spcPts val="0"/>
              </a:spcAft>
              <a:buClr>
                <a:schemeClr val="accent2"/>
              </a:buClr>
              <a:buSzPts val="1800"/>
              <a:buChar char="■"/>
              <a:defRPr>
                <a:solidFill>
                  <a:schemeClr val="accent2"/>
                </a:solidFill>
              </a:defRPr>
            </a:lvl9pPr>
          </a:lstStyle>
          <a:p/>
        </p:txBody>
      </p:sp>
      <p:sp>
        <p:nvSpPr>
          <p:cNvPr id="92" name="Google Shape;92;p21"/>
          <p:cNvSpPr txBox="1"/>
          <p:nvPr>
            <p:ph idx="12" type="sldNum"/>
          </p:nvPr>
        </p:nvSpPr>
        <p:spPr>
          <a:xfrm>
            <a:off x="8472458" y="4663217"/>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letely blank">
  <p:cSld name="BLANK_2">
    <p:spTree>
      <p:nvGrpSpPr>
        <p:cNvPr id="93" name="Shape 93"/>
        <p:cNvGrpSpPr/>
        <p:nvPr/>
      </p:nvGrpSpPr>
      <p:grpSpPr>
        <a:xfrm>
          <a:off x="0" y="0"/>
          <a:ext cx="0" cy="0"/>
          <a:chOff x="0" y="0"/>
          <a:chExt cx="0" cy="0"/>
        </a:xfrm>
      </p:grpSpPr>
      <p:sp>
        <p:nvSpPr>
          <p:cNvPr id="94" name="Google Shape;94;p22"/>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95" name="Shape 95"/>
        <p:cNvGrpSpPr/>
        <p:nvPr/>
      </p:nvGrpSpPr>
      <p:grpSpPr>
        <a:xfrm>
          <a:off x="0" y="0"/>
          <a:ext cx="0" cy="0"/>
          <a:chOff x="0" y="0"/>
          <a:chExt cx="0" cy="0"/>
        </a:xfrm>
      </p:grpSpPr>
      <p:sp>
        <p:nvSpPr>
          <p:cNvPr id="96" name="Google Shape;96;p23"/>
          <p:cNvSpPr/>
          <p:nvPr/>
        </p:nvSpPr>
        <p:spPr>
          <a:xfrm>
            <a:off x="0" y="0"/>
            <a:ext cx="2418600" cy="51495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 name="Google Shape;97;p23"/>
          <p:cNvSpPr txBox="1"/>
          <p:nvPr>
            <p:ph type="title"/>
          </p:nvPr>
        </p:nvSpPr>
        <p:spPr>
          <a:xfrm>
            <a:off x="398150" y="1129130"/>
            <a:ext cx="1700700" cy="1483800"/>
          </a:xfrm>
          <a:prstGeom prst="rect">
            <a:avLst/>
          </a:prstGeom>
          <a:noFill/>
          <a:ln>
            <a:noFill/>
          </a:ln>
        </p:spPr>
        <p:txBody>
          <a:bodyPr anchorCtr="0" anchor="t" bIns="91425" lIns="91425" spcFirstLastPara="1" rIns="91425" wrap="square" tIns="91425">
            <a:noAutofit/>
          </a:bodyPr>
          <a:lstStyle>
            <a:lvl1pPr lvl="0" algn="r">
              <a:lnSpc>
                <a:spcPct val="90000"/>
              </a:lnSpc>
              <a:spcBef>
                <a:spcPts val="0"/>
              </a:spcBef>
              <a:spcAft>
                <a:spcPts val="0"/>
              </a:spcAft>
              <a:buSzPts val="2400"/>
              <a:buNone/>
              <a:defRPr/>
            </a:lvl1pPr>
            <a:lvl2pPr lvl="1" algn="r">
              <a:lnSpc>
                <a:spcPct val="90000"/>
              </a:lnSpc>
              <a:spcBef>
                <a:spcPts val="0"/>
              </a:spcBef>
              <a:spcAft>
                <a:spcPts val="0"/>
              </a:spcAft>
              <a:buSzPts val="2400"/>
              <a:buNone/>
              <a:defRPr/>
            </a:lvl2pPr>
            <a:lvl3pPr lvl="2" algn="r">
              <a:lnSpc>
                <a:spcPct val="90000"/>
              </a:lnSpc>
              <a:spcBef>
                <a:spcPts val="0"/>
              </a:spcBef>
              <a:spcAft>
                <a:spcPts val="0"/>
              </a:spcAft>
              <a:buSzPts val="2400"/>
              <a:buNone/>
              <a:defRPr/>
            </a:lvl3pPr>
            <a:lvl4pPr lvl="3" algn="r">
              <a:lnSpc>
                <a:spcPct val="90000"/>
              </a:lnSpc>
              <a:spcBef>
                <a:spcPts val="0"/>
              </a:spcBef>
              <a:spcAft>
                <a:spcPts val="0"/>
              </a:spcAft>
              <a:buSzPts val="2400"/>
              <a:buNone/>
              <a:defRPr/>
            </a:lvl4pPr>
            <a:lvl5pPr lvl="4" algn="r">
              <a:lnSpc>
                <a:spcPct val="90000"/>
              </a:lnSpc>
              <a:spcBef>
                <a:spcPts val="0"/>
              </a:spcBef>
              <a:spcAft>
                <a:spcPts val="0"/>
              </a:spcAft>
              <a:buSzPts val="2400"/>
              <a:buNone/>
              <a:defRPr/>
            </a:lvl5pPr>
            <a:lvl6pPr lvl="5" algn="r">
              <a:lnSpc>
                <a:spcPct val="90000"/>
              </a:lnSpc>
              <a:spcBef>
                <a:spcPts val="0"/>
              </a:spcBef>
              <a:spcAft>
                <a:spcPts val="0"/>
              </a:spcAft>
              <a:buSzPts val="2400"/>
              <a:buNone/>
              <a:defRPr/>
            </a:lvl6pPr>
            <a:lvl7pPr lvl="6" algn="r">
              <a:lnSpc>
                <a:spcPct val="90000"/>
              </a:lnSpc>
              <a:spcBef>
                <a:spcPts val="0"/>
              </a:spcBef>
              <a:spcAft>
                <a:spcPts val="0"/>
              </a:spcAft>
              <a:buSzPts val="2400"/>
              <a:buNone/>
              <a:defRPr/>
            </a:lvl7pPr>
            <a:lvl8pPr lvl="7" algn="r">
              <a:lnSpc>
                <a:spcPct val="90000"/>
              </a:lnSpc>
              <a:spcBef>
                <a:spcPts val="0"/>
              </a:spcBef>
              <a:spcAft>
                <a:spcPts val="0"/>
              </a:spcAft>
              <a:buSzPts val="2400"/>
              <a:buNone/>
              <a:defRPr/>
            </a:lvl8pPr>
            <a:lvl9pPr lvl="8" algn="r">
              <a:lnSpc>
                <a:spcPct val="90000"/>
              </a:lnSpc>
              <a:spcBef>
                <a:spcPts val="0"/>
              </a:spcBef>
              <a:spcAft>
                <a:spcPts val="0"/>
              </a:spcAft>
              <a:buSzPts val="2400"/>
              <a:buNone/>
              <a:defRPr/>
            </a:lvl9pPr>
          </a:lstStyle>
          <a:p/>
        </p:txBody>
      </p:sp>
      <p:sp>
        <p:nvSpPr>
          <p:cNvPr id="98" name="Google Shape;98;p23"/>
          <p:cNvSpPr txBox="1"/>
          <p:nvPr>
            <p:ph idx="1" type="body"/>
          </p:nvPr>
        </p:nvSpPr>
        <p:spPr>
          <a:xfrm>
            <a:off x="3082175" y="1091725"/>
            <a:ext cx="2623200" cy="3834300"/>
          </a:xfrm>
          <a:prstGeom prst="rect">
            <a:avLst/>
          </a:prstGeom>
          <a:noFill/>
          <a:ln>
            <a:noFill/>
          </a:ln>
        </p:spPr>
        <p:txBody>
          <a:bodyPr anchorCtr="0" anchor="t" bIns="91425" lIns="91425" spcFirstLastPara="1" rIns="91425" wrap="square" tIns="91425">
            <a:noAutofit/>
          </a:bodyPr>
          <a:lstStyle>
            <a:lvl1pPr indent="-355600" lvl="0" marL="457200" algn="l">
              <a:lnSpc>
                <a:spcPct val="100000"/>
              </a:lnSpc>
              <a:spcBef>
                <a:spcPts val="600"/>
              </a:spcBef>
              <a:spcAft>
                <a:spcPts val="0"/>
              </a:spcAft>
              <a:buSzPts val="2000"/>
              <a:buChar char="⊙"/>
              <a:defRPr sz="2000"/>
            </a:lvl1pPr>
            <a:lvl2pPr indent="-355600" lvl="1" marL="914400" algn="l">
              <a:lnSpc>
                <a:spcPct val="100000"/>
              </a:lnSpc>
              <a:spcBef>
                <a:spcPts val="0"/>
              </a:spcBef>
              <a:spcAft>
                <a:spcPts val="0"/>
              </a:spcAft>
              <a:buSzPts val="2000"/>
              <a:buChar char="○"/>
              <a:defRPr sz="2000"/>
            </a:lvl2pPr>
            <a:lvl3pPr indent="-355600" lvl="2" marL="1371600" algn="l">
              <a:lnSpc>
                <a:spcPct val="100000"/>
              </a:lnSpc>
              <a:spcBef>
                <a:spcPts val="0"/>
              </a:spcBef>
              <a:spcAft>
                <a:spcPts val="0"/>
              </a:spcAft>
              <a:buSzPts val="2000"/>
              <a:buChar char="■"/>
              <a:defRPr sz="2000"/>
            </a:lvl3pPr>
            <a:lvl4pPr indent="-355600" lvl="3" marL="1828800" algn="l">
              <a:lnSpc>
                <a:spcPct val="100000"/>
              </a:lnSpc>
              <a:spcBef>
                <a:spcPts val="0"/>
              </a:spcBef>
              <a:spcAft>
                <a:spcPts val="0"/>
              </a:spcAft>
              <a:buSzPts val="2000"/>
              <a:buChar char="●"/>
              <a:defRPr sz="2000"/>
            </a:lvl4pPr>
            <a:lvl5pPr indent="-355600" lvl="4" marL="2286000" algn="l">
              <a:lnSpc>
                <a:spcPct val="100000"/>
              </a:lnSpc>
              <a:spcBef>
                <a:spcPts val="0"/>
              </a:spcBef>
              <a:spcAft>
                <a:spcPts val="0"/>
              </a:spcAft>
              <a:buSzPts val="2000"/>
              <a:buChar char="○"/>
              <a:defRPr sz="2000"/>
            </a:lvl5pPr>
            <a:lvl6pPr indent="-355600" lvl="5" marL="2743200" algn="l">
              <a:lnSpc>
                <a:spcPct val="100000"/>
              </a:lnSpc>
              <a:spcBef>
                <a:spcPts val="0"/>
              </a:spcBef>
              <a:spcAft>
                <a:spcPts val="0"/>
              </a:spcAft>
              <a:buSzPts val="2000"/>
              <a:buChar char="■"/>
              <a:defRPr sz="2000"/>
            </a:lvl6pPr>
            <a:lvl7pPr indent="-355600" lvl="6" marL="3200400" algn="l">
              <a:lnSpc>
                <a:spcPct val="100000"/>
              </a:lnSpc>
              <a:spcBef>
                <a:spcPts val="0"/>
              </a:spcBef>
              <a:spcAft>
                <a:spcPts val="0"/>
              </a:spcAft>
              <a:buSzPts val="2000"/>
              <a:buChar char="●"/>
              <a:defRPr sz="2000"/>
            </a:lvl7pPr>
            <a:lvl8pPr indent="-355600" lvl="7" marL="3657600" algn="l">
              <a:lnSpc>
                <a:spcPct val="100000"/>
              </a:lnSpc>
              <a:spcBef>
                <a:spcPts val="0"/>
              </a:spcBef>
              <a:spcAft>
                <a:spcPts val="0"/>
              </a:spcAft>
              <a:buSzPts val="2000"/>
              <a:buChar char="○"/>
              <a:defRPr sz="2000"/>
            </a:lvl8pPr>
            <a:lvl9pPr indent="-355600" lvl="8" marL="4114800" algn="l">
              <a:lnSpc>
                <a:spcPct val="100000"/>
              </a:lnSpc>
              <a:spcBef>
                <a:spcPts val="0"/>
              </a:spcBef>
              <a:spcAft>
                <a:spcPts val="0"/>
              </a:spcAft>
              <a:buSzPts val="2000"/>
              <a:buChar char="■"/>
              <a:defRPr sz="2000"/>
            </a:lvl9pPr>
          </a:lstStyle>
          <a:p/>
        </p:txBody>
      </p:sp>
      <p:sp>
        <p:nvSpPr>
          <p:cNvPr id="99" name="Google Shape;99;p23"/>
          <p:cNvSpPr txBox="1"/>
          <p:nvPr>
            <p:ph idx="2" type="body"/>
          </p:nvPr>
        </p:nvSpPr>
        <p:spPr>
          <a:xfrm>
            <a:off x="5863323" y="1091725"/>
            <a:ext cx="2623200" cy="3834300"/>
          </a:xfrm>
          <a:prstGeom prst="rect">
            <a:avLst/>
          </a:prstGeom>
          <a:noFill/>
          <a:ln>
            <a:noFill/>
          </a:ln>
        </p:spPr>
        <p:txBody>
          <a:bodyPr anchorCtr="0" anchor="t" bIns="91425" lIns="91425" spcFirstLastPara="1" rIns="91425" wrap="square" tIns="91425">
            <a:noAutofit/>
          </a:bodyPr>
          <a:lstStyle>
            <a:lvl1pPr indent="-355600" lvl="0" marL="457200" algn="l">
              <a:lnSpc>
                <a:spcPct val="100000"/>
              </a:lnSpc>
              <a:spcBef>
                <a:spcPts val="600"/>
              </a:spcBef>
              <a:spcAft>
                <a:spcPts val="0"/>
              </a:spcAft>
              <a:buSzPts val="2000"/>
              <a:buChar char="⊙"/>
              <a:defRPr sz="2000"/>
            </a:lvl1pPr>
            <a:lvl2pPr indent="-355600" lvl="1" marL="914400" algn="l">
              <a:lnSpc>
                <a:spcPct val="100000"/>
              </a:lnSpc>
              <a:spcBef>
                <a:spcPts val="0"/>
              </a:spcBef>
              <a:spcAft>
                <a:spcPts val="0"/>
              </a:spcAft>
              <a:buSzPts val="2000"/>
              <a:buChar char="○"/>
              <a:defRPr sz="2000"/>
            </a:lvl2pPr>
            <a:lvl3pPr indent="-355600" lvl="2" marL="1371600" algn="l">
              <a:lnSpc>
                <a:spcPct val="100000"/>
              </a:lnSpc>
              <a:spcBef>
                <a:spcPts val="0"/>
              </a:spcBef>
              <a:spcAft>
                <a:spcPts val="0"/>
              </a:spcAft>
              <a:buSzPts val="2000"/>
              <a:buChar char="■"/>
              <a:defRPr sz="2000"/>
            </a:lvl3pPr>
            <a:lvl4pPr indent="-355600" lvl="3" marL="1828800" algn="l">
              <a:lnSpc>
                <a:spcPct val="100000"/>
              </a:lnSpc>
              <a:spcBef>
                <a:spcPts val="0"/>
              </a:spcBef>
              <a:spcAft>
                <a:spcPts val="0"/>
              </a:spcAft>
              <a:buSzPts val="2000"/>
              <a:buChar char="●"/>
              <a:defRPr sz="2000"/>
            </a:lvl4pPr>
            <a:lvl5pPr indent="-355600" lvl="4" marL="2286000" algn="l">
              <a:lnSpc>
                <a:spcPct val="100000"/>
              </a:lnSpc>
              <a:spcBef>
                <a:spcPts val="0"/>
              </a:spcBef>
              <a:spcAft>
                <a:spcPts val="0"/>
              </a:spcAft>
              <a:buSzPts val="2000"/>
              <a:buChar char="○"/>
              <a:defRPr sz="2000"/>
            </a:lvl5pPr>
            <a:lvl6pPr indent="-355600" lvl="5" marL="2743200" algn="l">
              <a:lnSpc>
                <a:spcPct val="100000"/>
              </a:lnSpc>
              <a:spcBef>
                <a:spcPts val="0"/>
              </a:spcBef>
              <a:spcAft>
                <a:spcPts val="0"/>
              </a:spcAft>
              <a:buSzPts val="2000"/>
              <a:buChar char="■"/>
              <a:defRPr sz="2000"/>
            </a:lvl6pPr>
            <a:lvl7pPr indent="-355600" lvl="6" marL="3200400" algn="l">
              <a:lnSpc>
                <a:spcPct val="100000"/>
              </a:lnSpc>
              <a:spcBef>
                <a:spcPts val="0"/>
              </a:spcBef>
              <a:spcAft>
                <a:spcPts val="0"/>
              </a:spcAft>
              <a:buSzPts val="2000"/>
              <a:buChar char="●"/>
              <a:defRPr sz="2000"/>
            </a:lvl7pPr>
            <a:lvl8pPr indent="-355600" lvl="7" marL="3657600" algn="l">
              <a:lnSpc>
                <a:spcPct val="100000"/>
              </a:lnSpc>
              <a:spcBef>
                <a:spcPts val="0"/>
              </a:spcBef>
              <a:spcAft>
                <a:spcPts val="0"/>
              </a:spcAft>
              <a:buSzPts val="2000"/>
              <a:buChar char="○"/>
              <a:defRPr sz="2000"/>
            </a:lvl8pPr>
            <a:lvl9pPr indent="-355600" lvl="8" marL="4114800" algn="l">
              <a:lnSpc>
                <a:spcPct val="100000"/>
              </a:lnSpc>
              <a:spcBef>
                <a:spcPts val="0"/>
              </a:spcBef>
              <a:spcAft>
                <a:spcPts val="0"/>
              </a:spcAft>
              <a:buSzPts val="2000"/>
              <a:buChar char="■"/>
              <a:defRPr sz="2000"/>
            </a:lvl9pPr>
          </a:lstStyle>
          <a:p/>
        </p:txBody>
      </p:sp>
      <p:sp>
        <p:nvSpPr>
          <p:cNvPr id="100" name="Google Shape;100;p23"/>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Inverse">
  <p:cSld name="BLANK_1">
    <p:bg>
      <p:bgPr>
        <a:solidFill>
          <a:schemeClr val="dk1"/>
        </a:solidFill>
      </p:bgPr>
    </p:bg>
    <p:spTree>
      <p:nvGrpSpPr>
        <p:cNvPr id="101" name="Shape 101"/>
        <p:cNvGrpSpPr/>
        <p:nvPr/>
      </p:nvGrpSpPr>
      <p:grpSpPr>
        <a:xfrm>
          <a:off x="0" y="0"/>
          <a:ext cx="0" cy="0"/>
          <a:chOff x="0" y="0"/>
          <a:chExt cx="0" cy="0"/>
        </a:xfrm>
      </p:grpSpPr>
      <p:sp>
        <p:nvSpPr>
          <p:cNvPr id="102" name="Google Shape;102;p24"/>
          <p:cNvSpPr/>
          <p:nvPr/>
        </p:nvSpPr>
        <p:spPr>
          <a:xfrm>
            <a:off x="361950" y="-571500"/>
            <a:ext cx="6286500" cy="6286500"/>
          </a:xfrm>
          <a:prstGeom prst="ellipse">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highlight>
                <a:srgbClr val="FFFF00"/>
              </a:highlight>
              <a:latin typeface="Arial"/>
              <a:ea typeface="Arial"/>
              <a:cs typeface="Arial"/>
              <a:sym typeface="Arial"/>
            </a:endParaRPr>
          </a:p>
        </p:txBody>
      </p:sp>
      <p:sp>
        <p:nvSpPr>
          <p:cNvPr id="103" name="Google Shape;103;p24"/>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bin Condensed"/>
                <a:ea typeface="Cabin Condensed"/>
                <a:cs typeface="Cabin Condensed"/>
                <a:sym typeface="Cabin Condensed"/>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bin Condensed"/>
                <a:ea typeface="Cabin Condensed"/>
                <a:cs typeface="Cabin Condensed"/>
                <a:sym typeface="Cabin Condensed"/>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bin Condensed"/>
                <a:ea typeface="Cabin Condensed"/>
                <a:cs typeface="Cabin Condensed"/>
                <a:sym typeface="Cabin Condensed"/>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bin Condensed"/>
                <a:ea typeface="Cabin Condensed"/>
                <a:cs typeface="Cabin Condensed"/>
                <a:sym typeface="Cabin Condensed"/>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bin Condensed"/>
                <a:ea typeface="Cabin Condensed"/>
                <a:cs typeface="Cabin Condensed"/>
                <a:sym typeface="Cabin Condensed"/>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bin Condensed"/>
                <a:ea typeface="Cabin Condensed"/>
                <a:cs typeface="Cabin Condensed"/>
                <a:sym typeface="Cabin Condensed"/>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bin Condensed"/>
                <a:ea typeface="Cabin Condensed"/>
                <a:cs typeface="Cabin Condensed"/>
                <a:sym typeface="Cabin Condensed"/>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bin Condensed"/>
                <a:ea typeface="Cabin Condensed"/>
                <a:cs typeface="Cabin Condensed"/>
                <a:sym typeface="Cabin Condensed"/>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accent1"/>
                </a:solidFill>
                <a:latin typeface="Cabin Condensed"/>
                <a:ea typeface="Cabin Condensed"/>
                <a:cs typeface="Cabin Condensed"/>
                <a:sym typeface="Cabin Condensed"/>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04" name="Shape 104"/>
        <p:cNvGrpSpPr/>
        <p:nvPr/>
      </p:nvGrpSpPr>
      <p:grpSpPr>
        <a:xfrm>
          <a:off x="0" y="0"/>
          <a:ext cx="0" cy="0"/>
          <a:chOff x="0" y="0"/>
          <a:chExt cx="0" cy="0"/>
        </a:xfrm>
      </p:grpSpPr>
      <p:sp>
        <p:nvSpPr>
          <p:cNvPr id="105" name="Google Shape;105;p25"/>
          <p:cNvSpPr/>
          <p:nvPr/>
        </p:nvSpPr>
        <p:spPr>
          <a:xfrm>
            <a:off x="0" y="0"/>
            <a:ext cx="2418600" cy="51495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6" name="Google Shape;106;p25"/>
          <p:cNvSpPr txBox="1"/>
          <p:nvPr>
            <p:ph type="title"/>
          </p:nvPr>
        </p:nvSpPr>
        <p:spPr>
          <a:xfrm>
            <a:off x="398150" y="1129130"/>
            <a:ext cx="1700700" cy="1483800"/>
          </a:xfrm>
          <a:prstGeom prst="rect">
            <a:avLst/>
          </a:prstGeom>
          <a:noFill/>
          <a:ln>
            <a:noFill/>
          </a:ln>
        </p:spPr>
        <p:txBody>
          <a:bodyPr anchorCtr="0" anchor="t" bIns="91425" lIns="91425" spcFirstLastPara="1" rIns="91425" wrap="square" tIns="91425">
            <a:noAutofit/>
          </a:bodyPr>
          <a:lstStyle>
            <a:lvl1pPr lvl="0" algn="r">
              <a:lnSpc>
                <a:spcPct val="90000"/>
              </a:lnSpc>
              <a:spcBef>
                <a:spcPts val="0"/>
              </a:spcBef>
              <a:spcAft>
                <a:spcPts val="0"/>
              </a:spcAft>
              <a:buSzPts val="2400"/>
              <a:buNone/>
              <a:defRPr/>
            </a:lvl1pPr>
            <a:lvl2pPr lvl="1" algn="r">
              <a:lnSpc>
                <a:spcPct val="90000"/>
              </a:lnSpc>
              <a:spcBef>
                <a:spcPts val="0"/>
              </a:spcBef>
              <a:spcAft>
                <a:spcPts val="0"/>
              </a:spcAft>
              <a:buSzPts val="2400"/>
              <a:buNone/>
              <a:defRPr/>
            </a:lvl2pPr>
            <a:lvl3pPr lvl="2" algn="r">
              <a:lnSpc>
                <a:spcPct val="90000"/>
              </a:lnSpc>
              <a:spcBef>
                <a:spcPts val="0"/>
              </a:spcBef>
              <a:spcAft>
                <a:spcPts val="0"/>
              </a:spcAft>
              <a:buSzPts val="2400"/>
              <a:buNone/>
              <a:defRPr/>
            </a:lvl3pPr>
            <a:lvl4pPr lvl="3" algn="r">
              <a:lnSpc>
                <a:spcPct val="90000"/>
              </a:lnSpc>
              <a:spcBef>
                <a:spcPts val="0"/>
              </a:spcBef>
              <a:spcAft>
                <a:spcPts val="0"/>
              </a:spcAft>
              <a:buSzPts val="2400"/>
              <a:buNone/>
              <a:defRPr/>
            </a:lvl4pPr>
            <a:lvl5pPr lvl="4" algn="r">
              <a:lnSpc>
                <a:spcPct val="90000"/>
              </a:lnSpc>
              <a:spcBef>
                <a:spcPts val="0"/>
              </a:spcBef>
              <a:spcAft>
                <a:spcPts val="0"/>
              </a:spcAft>
              <a:buSzPts val="2400"/>
              <a:buNone/>
              <a:defRPr/>
            </a:lvl5pPr>
            <a:lvl6pPr lvl="5" algn="r">
              <a:lnSpc>
                <a:spcPct val="90000"/>
              </a:lnSpc>
              <a:spcBef>
                <a:spcPts val="0"/>
              </a:spcBef>
              <a:spcAft>
                <a:spcPts val="0"/>
              </a:spcAft>
              <a:buSzPts val="2400"/>
              <a:buNone/>
              <a:defRPr/>
            </a:lvl6pPr>
            <a:lvl7pPr lvl="6" algn="r">
              <a:lnSpc>
                <a:spcPct val="90000"/>
              </a:lnSpc>
              <a:spcBef>
                <a:spcPts val="0"/>
              </a:spcBef>
              <a:spcAft>
                <a:spcPts val="0"/>
              </a:spcAft>
              <a:buSzPts val="2400"/>
              <a:buNone/>
              <a:defRPr/>
            </a:lvl7pPr>
            <a:lvl8pPr lvl="7" algn="r">
              <a:lnSpc>
                <a:spcPct val="90000"/>
              </a:lnSpc>
              <a:spcBef>
                <a:spcPts val="0"/>
              </a:spcBef>
              <a:spcAft>
                <a:spcPts val="0"/>
              </a:spcAft>
              <a:buSzPts val="2400"/>
              <a:buNone/>
              <a:defRPr/>
            </a:lvl8pPr>
            <a:lvl9pPr lvl="8" algn="r">
              <a:lnSpc>
                <a:spcPct val="90000"/>
              </a:lnSpc>
              <a:spcBef>
                <a:spcPts val="0"/>
              </a:spcBef>
              <a:spcAft>
                <a:spcPts val="0"/>
              </a:spcAft>
              <a:buSzPts val="2400"/>
              <a:buNone/>
              <a:defRPr/>
            </a:lvl9pPr>
          </a:lstStyle>
          <a:p/>
        </p:txBody>
      </p:sp>
      <p:sp>
        <p:nvSpPr>
          <p:cNvPr id="107" name="Google Shape;107;p25"/>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08" name="Shape 108"/>
        <p:cNvGrpSpPr/>
        <p:nvPr/>
      </p:nvGrpSpPr>
      <p:grpSpPr>
        <a:xfrm>
          <a:off x="0" y="0"/>
          <a:ext cx="0" cy="0"/>
          <a:chOff x="0" y="0"/>
          <a:chExt cx="0" cy="0"/>
        </a:xfrm>
      </p:grpSpPr>
      <p:sp>
        <p:nvSpPr>
          <p:cNvPr id="109" name="Google Shape;109;p26"/>
          <p:cNvSpPr/>
          <p:nvPr/>
        </p:nvSpPr>
        <p:spPr>
          <a:xfrm>
            <a:off x="361950" y="-571500"/>
            <a:ext cx="6286500" cy="6286500"/>
          </a:xfrm>
          <a:prstGeom prst="ellipse">
            <a:avLst/>
          </a:prstGeom>
          <a:solidFill>
            <a:srgbClr val="00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110" name="Google Shape;110;p26"/>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111" name="Shape 111"/>
        <p:cNvGrpSpPr/>
        <p:nvPr/>
      </p:nvGrpSpPr>
      <p:grpSpPr>
        <a:xfrm>
          <a:off x="0" y="0"/>
          <a:ext cx="0" cy="0"/>
          <a:chOff x="0" y="0"/>
          <a:chExt cx="0" cy="0"/>
        </a:xfrm>
      </p:grpSpPr>
      <p:sp>
        <p:nvSpPr>
          <p:cNvPr id="112" name="Google Shape;112;p27"/>
          <p:cNvSpPr txBox="1"/>
          <p:nvPr>
            <p:ph type="title"/>
          </p:nvPr>
        </p:nvSpPr>
        <p:spPr>
          <a:xfrm>
            <a:off x="490250" y="488250"/>
            <a:ext cx="6227100" cy="4090800"/>
          </a:xfrm>
          <a:prstGeom prst="rect">
            <a:avLst/>
          </a:prstGeom>
          <a:noFill/>
          <a:ln>
            <a:noFill/>
          </a:ln>
        </p:spPr>
        <p:txBody>
          <a:bodyPr anchorCtr="0" anchor="ctr" bIns="91425" lIns="91425" spcFirstLastPara="1" rIns="91425" wrap="square" tIns="91425">
            <a:noAutofit/>
          </a:bodyPr>
          <a:lstStyle>
            <a:lvl1pPr lvl="0" algn="r">
              <a:lnSpc>
                <a:spcPct val="90000"/>
              </a:lnSpc>
              <a:spcBef>
                <a:spcPts val="0"/>
              </a:spcBef>
              <a:spcAft>
                <a:spcPts val="0"/>
              </a:spcAft>
              <a:buSzPts val="6000"/>
              <a:buNone/>
              <a:defRPr sz="6000"/>
            </a:lvl1pPr>
            <a:lvl2pPr lvl="1" algn="r">
              <a:lnSpc>
                <a:spcPct val="90000"/>
              </a:lnSpc>
              <a:spcBef>
                <a:spcPts val="0"/>
              </a:spcBef>
              <a:spcAft>
                <a:spcPts val="0"/>
              </a:spcAft>
              <a:buSzPts val="6000"/>
              <a:buNone/>
              <a:defRPr sz="6000"/>
            </a:lvl2pPr>
            <a:lvl3pPr lvl="2" algn="r">
              <a:lnSpc>
                <a:spcPct val="90000"/>
              </a:lnSpc>
              <a:spcBef>
                <a:spcPts val="0"/>
              </a:spcBef>
              <a:spcAft>
                <a:spcPts val="0"/>
              </a:spcAft>
              <a:buSzPts val="6000"/>
              <a:buNone/>
              <a:defRPr sz="6000"/>
            </a:lvl3pPr>
            <a:lvl4pPr lvl="3" algn="r">
              <a:lnSpc>
                <a:spcPct val="90000"/>
              </a:lnSpc>
              <a:spcBef>
                <a:spcPts val="0"/>
              </a:spcBef>
              <a:spcAft>
                <a:spcPts val="0"/>
              </a:spcAft>
              <a:buSzPts val="6000"/>
              <a:buNone/>
              <a:defRPr sz="6000"/>
            </a:lvl4pPr>
            <a:lvl5pPr lvl="4" algn="r">
              <a:lnSpc>
                <a:spcPct val="90000"/>
              </a:lnSpc>
              <a:spcBef>
                <a:spcPts val="0"/>
              </a:spcBef>
              <a:spcAft>
                <a:spcPts val="0"/>
              </a:spcAft>
              <a:buSzPts val="6000"/>
              <a:buNone/>
              <a:defRPr sz="6000"/>
            </a:lvl5pPr>
            <a:lvl6pPr lvl="5" algn="r">
              <a:lnSpc>
                <a:spcPct val="90000"/>
              </a:lnSpc>
              <a:spcBef>
                <a:spcPts val="0"/>
              </a:spcBef>
              <a:spcAft>
                <a:spcPts val="0"/>
              </a:spcAft>
              <a:buSzPts val="6000"/>
              <a:buNone/>
              <a:defRPr sz="6000"/>
            </a:lvl6pPr>
            <a:lvl7pPr lvl="6" algn="r">
              <a:lnSpc>
                <a:spcPct val="90000"/>
              </a:lnSpc>
              <a:spcBef>
                <a:spcPts val="0"/>
              </a:spcBef>
              <a:spcAft>
                <a:spcPts val="0"/>
              </a:spcAft>
              <a:buSzPts val="6000"/>
              <a:buNone/>
              <a:defRPr sz="6000"/>
            </a:lvl7pPr>
            <a:lvl8pPr lvl="7" algn="r">
              <a:lnSpc>
                <a:spcPct val="90000"/>
              </a:lnSpc>
              <a:spcBef>
                <a:spcPts val="0"/>
              </a:spcBef>
              <a:spcAft>
                <a:spcPts val="0"/>
              </a:spcAft>
              <a:buSzPts val="6000"/>
              <a:buNone/>
              <a:defRPr sz="6000"/>
            </a:lvl8pPr>
            <a:lvl9pPr lvl="8" algn="r">
              <a:lnSpc>
                <a:spcPct val="90000"/>
              </a:lnSpc>
              <a:spcBef>
                <a:spcPts val="0"/>
              </a:spcBef>
              <a:spcAft>
                <a:spcPts val="0"/>
              </a:spcAft>
              <a:buSzPts val="6000"/>
              <a:buNone/>
              <a:defRPr sz="6000"/>
            </a:lvl9pPr>
          </a:lstStyle>
          <a:p/>
        </p:txBody>
      </p:sp>
      <p:sp>
        <p:nvSpPr>
          <p:cNvPr id="113" name="Google Shape;113;p27"/>
          <p:cNvSpPr txBox="1"/>
          <p:nvPr>
            <p:ph idx="12" type="sldNum"/>
          </p:nvPr>
        </p:nvSpPr>
        <p:spPr>
          <a:xfrm>
            <a:off x="8523541" y="4695623"/>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bin Condensed"/>
                <a:ea typeface="Cabin Condensed"/>
                <a:cs typeface="Cabin Condensed"/>
                <a:sym typeface="Cabin Condensed"/>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bin Condensed"/>
                <a:ea typeface="Cabin Condensed"/>
                <a:cs typeface="Cabin Condensed"/>
                <a:sym typeface="Cabin Condensed"/>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bin Condensed"/>
                <a:ea typeface="Cabin Condensed"/>
                <a:cs typeface="Cabin Condensed"/>
                <a:sym typeface="Cabin Condensed"/>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bin Condensed"/>
                <a:ea typeface="Cabin Condensed"/>
                <a:cs typeface="Cabin Condensed"/>
                <a:sym typeface="Cabin Condensed"/>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bin Condensed"/>
                <a:ea typeface="Cabin Condensed"/>
                <a:cs typeface="Cabin Condensed"/>
                <a:sym typeface="Cabin Condensed"/>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bin Condensed"/>
                <a:ea typeface="Cabin Condensed"/>
                <a:cs typeface="Cabin Condensed"/>
                <a:sym typeface="Cabin Condensed"/>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bin Condensed"/>
                <a:ea typeface="Cabin Condensed"/>
                <a:cs typeface="Cabin Condensed"/>
                <a:sym typeface="Cabin Condensed"/>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bin Condensed"/>
                <a:ea typeface="Cabin Condensed"/>
                <a:cs typeface="Cabin Condensed"/>
                <a:sym typeface="Cabin Condensed"/>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bin Condensed"/>
                <a:ea typeface="Cabin Condensed"/>
                <a:cs typeface="Cabin Condensed"/>
                <a:sym typeface="Cabin Condensed"/>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14" name="Shape 114"/>
        <p:cNvGrpSpPr/>
        <p:nvPr/>
      </p:nvGrpSpPr>
      <p:grpSpPr>
        <a:xfrm>
          <a:off x="0" y="0"/>
          <a:ext cx="0" cy="0"/>
          <a:chOff x="0" y="0"/>
          <a:chExt cx="0" cy="0"/>
        </a:xfrm>
      </p:grpSpPr>
      <p:sp>
        <p:nvSpPr>
          <p:cNvPr id="115" name="Google Shape;115;p28"/>
          <p:cNvSpPr txBox="1"/>
          <p:nvPr>
            <p:ph type="title"/>
          </p:nvPr>
        </p:nvSpPr>
        <p:spPr>
          <a:xfrm>
            <a:off x="460950" y="2065350"/>
            <a:ext cx="8222100" cy="1012800"/>
          </a:xfrm>
          <a:prstGeom prst="rect">
            <a:avLst/>
          </a:prstGeom>
          <a:noFill/>
          <a:ln>
            <a:noFill/>
          </a:ln>
        </p:spPr>
        <p:txBody>
          <a:bodyPr anchorCtr="0" anchor="ctr" bIns="91425" lIns="91425" spcFirstLastPara="1" rIns="91425" wrap="square" tIns="91425">
            <a:noAutofit/>
          </a:bodyPr>
          <a:lstStyle>
            <a:lvl1pPr lvl="0" algn="r">
              <a:lnSpc>
                <a:spcPct val="90000"/>
              </a:lnSpc>
              <a:spcBef>
                <a:spcPts val="0"/>
              </a:spcBef>
              <a:spcAft>
                <a:spcPts val="0"/>
              </a:spcAft>
              <a:buSzPts val="4200"/>
              <a:buNone/>
              <a:defRPr sz="4200"/>
            </a:lvl1pPr>
            <a:lvl2pPr lvl="1" algn="r">
              <a:lnSpc>
                <a:spcPct val="90000"/>
              </a:lnSpc>
              <a:spcBef>
                <a:spcPts val="0"/>
              </a:spcBef>
              <a:spcAft>
                <a:spcPts val="0"/>
              </a:spcAft>
              <a:buSzPts val="4200"/>
              <a:buNone/>
              <a:defRPr sz="4200"/>
            </a:lvl2pPr>
            <a:lvl3pPr lvl="2" algn="r">
              <a:lnSpc>
                <a:spcPct val="90000"/>
              </a:lnSpc>
              <a:spcBef>
                <a:spcPts val="0"/>
              </a:spcBef>
              <a:spcAft>
                <a:spcPts val="0"/>
              </a:spcAft>
              <a:buSzPts val="4200"/>
              <a:buNone/>
              <a:defRPr sz="4200"/>
            </a:lvl3pPr>
            <a:lvl4pPr lvl="3" algn="r">
              <a:lnSpc>
                <a:spcPct val="90000"/>
              </a:lnSpc>
              <a:spcBef>
                <a:spcPts val="0"/>
              </a:spcBef>
              <a:spcAft>
                <a:spcPts val="0"/>
              </a:spcAft>
              <a:buSzPts val="4200"/>
              <a:buNone/>
              <a:defRPr sz="4200"/>
            </a:lvl4pPr>
            <a:lvl5pPr lvl="4" algn="r">
              <a:lnSpc>
                <a:spcPct val="90000"/>
              </a:lnSpc>
              <a:spcBef>
                <a:spcPts val="0"/>
              </a:spcBef>
              <a:spcAft>
                <a:spcPts val="0"/>
              </a:spcAft>
              <a:buSzPts val="4200"/>
              <a:buNone/>
              <a:defRPr sz="4200"/>
            </a:lvl5pPr>
            <a:lvl6pPr lvl="5" algn="r">
              <a:lnSpc>
                <a:spcPct val="90000"/>
              </a:lnSpc>
              <a:spcBef>
                <a:spcPts val="0"/>
              </a:spcBef>
              <a:spcAft>
                <a:spcPts val="0"/>
              </a:spcAft>
              <a:buSzPts val="4200"/>
              <a:buNone/>
              <a:defRPr sz="4200"/>
            </a:lvl6pPr>
            <a:lvl7pPr lvl="6" algn="r">
              <a:lnSpc>
                <a:spcPct val="90000"/>
              </a:lnSpc>
              <a:spcBef>
                <a:spcPts val="0"/>
              </a:spcBef>
              <a:spcAft>
                <a:spcPts val="0"/>
              </a:spcAft>
              <a:buSzPts val="4200"/>
              <a:buNone/>
              <a:defRPr sz="4200"/>
            </a:lvl7pPr>
            <a:lvl8pPr lvl="7" algn="r">
              <a:lnSpc>
                <a:spcPct val="90000"/>
              </a:lnSpc>
              <a:spcBef>
                <a:spcPts val="0"/>
              </a:spcBef>
              <a:spcAft>
                <a:spcPts val="0"/>
              </a:spcAft>
              <a:buSzPts val="4200"/>
              <a:buNone/>
              <a:defRPr sz="4200"/>
            </a:lvl8pPr>
            <a:lvl9pPr lvl="8" algn="r">
              <a:lnSpc>
                <a:spcPct val="90000"/>
              </a:lnSpc>
              <a:spcBef>
                <a:spcPts val="0"/>
              </a:spcBef>
              <a:spcAft>
                <a:spcPts val="0"/>
              </a:spcAft>
              <a:buSzPts val="4200"/>
              <a:buNone/>
              <a:defRPr sz="4200"/>
            </a:lvl9pPr>
          </a:lstStyle>
          <a:p/>
        </p:txBody>
      </p:sp>
      <p:sp>
        <p:nvSpPr>
          <p:cNvPr id="116" name="Google Shape;116;p28"/>
          <p:cNvSpPr txBox="1"/>
          <p:nvPr>
            <p:ph idx="12" type="sldNum"/>
          </p:nvPr>
        </p:nvSpPr>
        <p:spPr>
          <a:xfrm>
            <a:off x="8523541" y="4695623"/>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bin Condensed"/>
                <a:ea typeface="Cabin Condensed"/>
                <a:cs typeface="Cabin Condensed"/>
                <a:sym typeface="Cabin Condensed"/>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bin Condensed"/>
                <a:ea typeface="Cabin Condensed"/>
                <a:cs typeface="Cabin Condensed"/>
                <a:sym typeface="Cabin Condensed"/>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bin Condensed"/>
                <a:ea typeface="Cabin Condensed"/>
                <a:cs typeface="Cabin Condensed"/>
                <a:sym typeface="Cabin Condensed"/>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bin Condensed"/>
                <a:ea typeface="Cabin Condensed"/>
                <a:cs typeface="Cabin Condensed"/>
                <a:sym typeface="Cabin Condensed"/>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bin Condensed"/>
                <a:ea typeface="Cabin Condensed"/>
                <a:cs typeface="Cabin Condensed"/>
                <a:sym typeface="Cabin Condensed"/>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bin Condensed"/>
                <a:ea typeface="Cabin Condensed"/>
                <a:cs typeface="Cabin Condensed"/>
                <a:sym typeface="Cabin Condensed"/>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bin Condensed"/>
                <a:ea typeface="Cabin Condensed"/>
                <a:cs typeface="Cabin Condensed"/>
                <a:sym typeface="Cabin Condensed"/>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bin Condensed"/>
                <a:ea typeface="Cabin Condensed"/>
                <a:cs typeface="Cabin Condensed"/>
                <a:sym typeface="Cabin Condensed"/>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bin Condensed"/>
                <a:ea typeface="Cabin Condensed"/>
                <a:cs typeface="Cabin Condensed"/>
                <a:sym typeface="Cabin Condensed"/>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6" Type="http://schemas.openxmlformats.org/officeDocument/2006/relationships/theme" Target="../theme/theme3.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solidFill>
          <a:schemeClr val="accen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98150" y="1129130"/>
            <a:ext cx="1700700" cy="1483800"/>
          </a:xfrm>
          <a:prstGeom prst="rect">
            <a:avLst/>
          </a:prstGeom>
          <a:noFill/>
          <a:ln>
            <a:noFill/>
          </a:ln>
        </p:spPr>
        <p:txBody>
          <a:bodyPr anchorCtr="0" anchor="t" bIns="91425" lIns="91425" spcFirstLastPara="1" rIns="91425" wrap="square" tIns="91425">
            <a:noAutofit/>
          </a:bodyPr>
          <a:lstStyle>
            <a:lvl1pPr lvl="0" marR="0" algn="r">
              <a:lnSpc>
                <a:spcPct val="90000"/>
              </a:lnSpc>
              <a:spcBef>
                <a:spcPts val="0"/>
              </a:spcBef>
              <a:spcAft>
                <a:spcPts val="0"/>
              </a:spcAft>
              <a:buClr>
                <a:schemeClr val="lt1"/>
              </a:buClr>
              <a:buSzPts val="2400"/>
              <a:buFont typeface="Cabin Condensed"/>
              <a:buNone/>
              <a:defRPr b="1" i="0" sz="2400" u="none" cap="none" strike="noStrike">
                <a:solidFill>
                  <a:schemeClr val="lt1"/>
                </a:solidFill>
                <a:latin typeface="Cabin Condensed"/>
                <a:ea typeface="Cabin Condensed"/>
                <a:cs typeface="Cabin Condensed"/>
                <a:sym typeface="Cabin Condensed"/>
              </a:defRPr>
            </a:lvl1pPr>
            <a:lvl2pPr lvl="1" marR="0" algn="r">
              <a:lnSpc>
                <a:spcPct val="90000"/>
              </a:lnSpc>
              <a:spcBef>
                <a:spcPts val="0"/>
              </a:spcBef>
              <a:spcAft>
                <a:spcPts val="0"/>
              </a:spcAft>
              <a:buClr>
                <a:schemeClr val="lt1"/>
              </a:buClr>
              <a:buSzPts val="2400"/>
              <a:buFont typeface="Cabin Condensed"/>
              <a:buNone/>
              <a:defRPr b="1" i="0" sz="2400" u="none" cap="none" strike="noStrike">
                <a:solidFill>
                  <a:schemeClr val="lt1"/>
                </a:solidFill>
                <a:latin typeface="Cabin Condensed"/>
                <a:ea typeface="Cabin Condensed"/>
                <a:cs typeface="Cabin Condensed"/>
                <a:sym typeface="Cabin Condensed"/>
              </a:defRPr>
            </a:lvl2pPr>
            <a:lvl3pPr lvl="2" marR="0" algn="r">
              <a:lnSpc>
                <a:spcPct val="90000"/>
              </a:lnSpc>
              <a:spcBef>
                <a:spcPts val="0"/>
              </a:spcBef>
              <a:spcAft>
                <a:spcPts val="0"/>
              </a:spcAft>
              <a:buClr>
                <a:schemeClr val="lt1"/>
              </a:buClr>
              <a:buSzPts val="2400"/>
              <a:buFont typeface="Cabin Condensed"/>
              <a:buNone/>
              <a:defRPr b="1" i="0" sz="2400" u="none" cap="none" strike="noStrike">
                <a:solidFill>
                  <a:schemeClr val="lt1"/>
                </a:solidFill>
                <a:latin typeface="Cabin Condensed"/>
                <a:ea typeface="Cabin Condensed"/>
                <a:cs typeface="Cabin Condensed"/>
                <a:sym typeface="Cabin Condensed"/>
              </a:defRPr>
            </a:lvl3pPr>
            <a:lvl4pPr lvl="3" marR="0" algn="r">
              <a:lnSpc>
                <a:spcPct val="90000"/>
              </a:lnSpc>
              <a:spcBef>
                <a:spcPts val="0"/>
              </a:spcBef>
              <a:spcAft>
                <a:spcPts val="0"/>
              </a:spcAft>
              <a:buClr>
                <a:schemeClr val="lt1"/>
              </a:buClr>
              <a:buSzPts val="2400"/>
              <a:buFont typeface="Cabin Condensed"/>
              <a:buNone/>
              <a:defRPr b="1" i="0" sz="2400" u="none" cap="none" strike="noStrike">
                <a:solidFill>
                  <a:schemeClr val="lt1"/>
                </a:solidFill>
                <a:latin typeface="Cabin Condensed"/>
                <a:ea typeface="Cabin Condensed"/>
                <a:cs typeface="Cabin Condensed"/>
                <a:sym typeface="Cabin Condensed"/>
              </a:defRPr>
            </a:lvl4pPr>
            <a:lvl5pPr lvl="4" marR="0" algn="r">
              <a:lnSpc>
                <a:spcPct val="90000"/>
              </a:lnSpc>
              <a:spcBef>
                <a:spcPts val="0"/>
              </a:spcBef>
              <a:spcAft>
                <a:spcPts val="0"/>
              </a:spcAft>
              <a:buClr>
                <a:schemeClr val="lt1"/>
              </a:buClr>
              <a:buSzPts val="2400"/>
              <a:buFont typeface="Cabin Condensed"/>
              <a:buNone/>
              <a:defRPr b="1" i="0" sz="2400" u="none" cap="none" strike="noStrike">
                <a:solidFill>
                  <a:schemeClr val="lt1"/>
                </a:solidFill>
                <a:latin typeface="Cabin Condensed"/>
                <a:ea typeface="Cabin Condensed"/>
                <a:cs typeface="Cabin Condensed"/>
                <a:sym typeface="Cabin Condensed"/>
              </a:defRPr>
            </a:lvl5pPr>
            <a:lvl6pPr lvl="5" marR="0" algn="r">
              <a:lnSpc>
                <a:spcPct val="90000"/>
              </a:lnSpc>
              <a:spcBef>
                <a:spcPts val="0"/>
              </a:spcBef>
              <a:spcAft>
                <a:spcPts val="0"/>
              </a:spcAft>
              <a:buClr>
                <a:schemeClr val="lt1"/>
              </a:buClr>
              <a:buSzPts val="2400"/>
              <a:buFont typeface="Cabin Condensed"/>
              <a:buNone/>
              <a:defRPr b="1" i="0" sz="2400" u="none" cap="none" strike="noStrike">
                <a:solidFill>
                  <a:schemeClr val="lt1"/>
                </a:solidFill>
                <a:latin typeface="Cabin Condensed"/>
                <a:ea typeface="Cabin Condensed"/>
                <a:cs typeface="Cabin Condensed"/>
                <a:sym typeface="Cabin Condensed"/>
              </a:defRPr>
            </a:lvl6pPr>
            <a:lvl7pPr lvl="6" marR="0" algn="r">
              <a:lnSpc>
                <a:spcPct val="90000"/>
              </a:lnSpc>
              <a:spcBef>
                <a:spcPts val="0"/>
              </a:spcBef>
              <a:spcAft>
                <a:spcPts val="0"/>
              </a:spcAft>
              <a:buClr>
                <a:schemeClr val="lt1"/>
              </a:buClr>
              <a:buSzPts val="2400"/>
              <a:buFont typeface="Cabin Condensed"/>
              <a:buNone/>
              <a:defRPr b="1" i="0" sz="2400" u="none" cap="none" strike="noStrike">
                <a:solidFill>
                  <a:schemeClr val="lt1"/>
                </a:solidFill>
                <a:latin typeface="Cabin Condensed"/>
                <a:ea typeface="Cabin Condensed"/>
                <a:cs typeface="Cabin Condensed"/>
                <a:sym typeface="Cabin Condensed"/>
              </a:defRPr>
            </a:lvl7pPr>
            <a:lvl8pPr lvl="7" marR="0" algn="r">
              <a:lnSpc>
                <a:spcPct val="90000"/>
              </a:lnSpc>
              <a:spcBef>
                <a:spcPts val="0"/>
              </a:spcBef>
              <a:spcAft>
                <a:spcPts val="0"/>
              </a:spcAft>
              <a:buClr>
                <a:schemeClr val="lt1"/>
              </a:buClr>
              <a:buSzPts val="2400"/>
              <a:buFont typeface="Cabin Condensed"/>
              <a:buNone/>
              <a:defRPr b="1" i="0" sz="2400" u="none" cap="none" strike="noStrike">
                <a:solidFill>
                  <a:schemeClr val="lt1"/>
                </a:solidFill>
                <a:latin typeface="Cabin Condensed"/>
                <a:ea typeface="Cabin Condensed"/>
                <a:cs typeface="Cabin Condensed"/>
                <a:sym typeface="Cabin Condensed"/>
              </a:defRPr>
            </a:lvl8pPr>
            <a:lvl9pPr lvl="8" marR="0" algn="r">
              <a:lnSpc>
                <a:spcPct val="90000"/>
              </a:lnSpc>
              <a:spcBef>
                <a:spcPts val="0"/>
              </a:spcBef>
              <a:spcAft>
                <a:spcPts val="0"/>
              </a:spcAft>
              <a:buClr>
                <a:schemeClr val="lt1"/>
              </a:buClr>
              <a:buSzPts val="2400"/>
              <a:buFont typeface="Cabin Condensed"/>
              <a:buNone/>
              <a:defRPr b="1" i="0" sz="2400" u="none" cap="none" strike="noStrike">
                <a:solidFill>
                  <a:schemeClr val="lt1"/>
                </a:solidFill>
                <a:latin typeface="Cabin Condensed"/>
                <a:ea typeface="Cabin Condensed"/>
                <a:cs typeface="Cabin Condensed"/>
                <a:sym typeface="Cabin Condensed"/>
              </a:defRPr>
            </a:lvl9pPr>
          </a:lstStyle>
          <a:p/>
        </p:txBody>
      </p:sp>
      <p:sp>
        <p:nvSpPr>
          <p:cNvPr id="52" name="Google Shape;52;p13"/>
          <p:cNvSpPr txBox="1"/>
          <p:nvPr>
            <p:ph idx="1" type="body"/>
          </p:nvPr>
        </p:nvSpPr>
        <p:spPr>
          <a:xfrm>
            <a:off x="2871075" y="1007295"/>
            <a:ext cx="5561100" cy="3571200"/>
          </a:xfrm>
          <a:prstGeom prst="rect">
            <a:avLst/>
          </a:prstGeom>
          <a:noFill/>
          <a:ln>
            <a:noFill/>
          </a:ln>
        </p:spPr>
        <p:txBody>
          <a:bodyPr anchorCtr="0" anchor="t" bIns="91425" lIns="91425" spcFirstLastPara="1" rIns="91425" wrap="square" tIns="91425">
            <a:noAutofit/>
          </a:bodyPr>
          <a:lstStyle>
            <a:lvl1pPr indent="-419100" lvl="0" marL="457200" marR="0" algn="l">
              <a:lnSpc>
                <a:spcPct val="100000"/>
              </a:lnSpc>
              <a:spcBef>
                <a:spcPts val="600"/>
              </a:spcBef>
              <a:spcAft>
                <a:spcPts val="0"/>
              </a:spcAft>
              <a:buClr>
                <a:schemeClr val="dk1"/>
              </a:buClr>
              <a:buSzPts val="3000"/>
              <a:buFont typeface="Cabin"/>
              <a:buChar char="⊙"/>
              <a:defRPr b="0" i="0" sz="3000" u="none" cap="none" strike="noStrike">
                <a:solidFill>
                  <a:schemeClr val="dk1"/>
                </a:solidFill>
                <a:latin typeface="Cabin"/>
                <a:ea typeface="Cabin"/>
                <a:cs typeface="Cabin"/>
                <a:sym typeface="Cabin"/>
              </a:defRPr>
            </a:lvl1pPr>
            <a:lvl2pPr indent="-381000" lvl="1" marL="914400" marR="0" algn="l">
              <a:lnSpc>
                <a:spcPct val="100000"/>
              </a:lnSpc>
              <a:spcBef>
                <a:spcPts val="0"/>
              </a:spcBef>
              <a:spcAft>
                <a:spcPts val="0"/>
              </a:spcAft>
              <a:buClr>
                <a:schemeClr val="dk1"/>
              </a:buClr>
              <a:buSzPts val="2400"/>
              <a:buFont typeface="Cabin"/>
              <a:buChar char="○"/>
              <a:defRPr b="0" i="0" sz="2400" u="none" cap="none" strike="noStrike">
                <a:solidFill>
                  <a:schemeClr val="dk1"/>
                </a:solidFill>
                <a:latin typeface="Cabin"/>
                <a:ea typeface="Cabin"/>
                <a:cs typeface="Cabin"/>
                <a:sym typeface="Cabin"/>
              </a:defRPr>
            </a:lvl2pPr>
            <a:lvl3pPr indent="-381000" lvl="2" marL="1371600" marR="0" algn="l">
              <a:lnSpc>
                <a:spcPct val="100000"/>
              </a:lnSpc>
              <a:spcBef>
                <a:spcPts val="0"/>
              </a:spcBef>
              <a:spcAft>
                <a:spcPts val="0"/>
              </a:spcAft>
              <a:buClr>
                <a:schemeClr val="dk1"/>
              </a:buClr>
              <a:buSzPts val="2400"/>
              <a:buFont typeface="Cabin"/>
              <a:buChar char="■"/>
              <a:defRPr b="0" i="0" sz="2400" u="none" cap="none" strike="noStrike">
                <a:solidFill>
                  <a:schemeClr val="dk1"/>
                </a:solidFill>
                <a:latin typeface="Cabin"/>
                <a:ea typeface="Cabin"/>
                <a:cs typeface="Cabin"/>
                <a:sym typeface="Cabin"/>
              </a:defRPr>
            </a:lvl3pPr>
            <a:lvl4pPr indent="-342900" lvl="3" marL="1828800" marR="0" algn="l">
              <a:lnSpc>
                <a:spcPct val="100000"/>
              </a:lnSpc>
              <a:spcBef>
                <a:spcPts val="0"/>
              </a:spcBef>
              <a:spcAft>
                <a:spcPts val="0"/>
              </a:spcAft>
              <a:buClr>
                <a:schemeClr val="dk1"/>
              </a:buClr>
              <a:buSzPts val="1800"/>
              <a:buFont typeface="Cabin"/>
              <a:buChar char="●"/>
              <a:defRPr b="0" i="0" sz="1800" u="none" cap="none" strike="noStrike">
                <a:solidFill>
                  <a:schemeClr val="dk1"/>
                </a:solidFill>
                <a:latin typeface="Cabin"/>
                <a:ea typeface="Cabin"/>
                <a:cs typeface="Cabin"/>
                <a:sym typeface="Cabin"/>
              </a:defRPr>
            </a:lvl4pPr>
            <a:lvl5pPr indent="-342900" lvl="4" marL="2286000" marR="0" algn="l">
              <a:lnSpc>
                <a:spcPct val="100000"/>
              </a:lnSpc>
              <a:spcBef>
                <a:spcPts val="0"/>
              </a:spcBef>
              <a:spcAft>
                <a:spcPts val="0"/>
              </a:spcAft>
              <a:buClr>
                <a:schemeClr val="dk1"/>
              </a:buClr>
              <a:buSzPts val="1800"/>
              <a:buFont typeface="Cabin"/>
              <a:buChar char="○"/>
              <a:defRPr b="0" i="0" sz="1800" u="none" cap="none" strike="noStrike">
                <a:solidFill>
                  <a:schemeClr val="dk1"/>
                </a:solidFill>
                <a:latin typeface="Cabin"/>
                <a:ea typeface="Cabin"/>
                <a:cs typeface="Cabin"/>
                <a:sym typeface="Cabin"/>
              </a:defRPr>
            </a:lvl5pPr>
            <a:lvl6pPr indent="-342900" lvl="5" marL="2743200" marR="0" algn="l">
              <a:lnSpc>
                <a:spcPct val="100000"/>
              </a:lnSpc>
              <a:spcBef>
                <a:spcPts val="0"/>
              </a:spcBef>
              <a:spcAft>
                <a:spcPts val="0"/>
              </a:spcAft>
              <a:buClr>
                <a:schemeClr val="dk1"/>
              </a:buClr>
              <a:buSzPts val="1800"/>
              <a:buFont typeface="Cabin"/>
              <a:buChar char="■"/>
              <a:defRPr b="0" i="0" sz="1800" u="none" cap="none" strike="noStrike">
                <a:solidFill>
                  <a:schemeClr val="dk1"/>
                </a:solidFill>
                <a:latin typeface="Cabin"/>
                <a:ea typeface="Cabin"/>
                <a:cs typeface="Cabin"/>
                <a:sym typeface="Cabin"/>
              </a:defRPr>
            </a:lvl6pPr>
            <a:lvl7pPr indent="-342900" lvl="6" marL="3200400" marR="0" algn="l">
              <a:lnSpc>
                <a:spcPct val="100000"/>
              </a:lnSpc>
              <a:spcBef>
                <a:spcPts val="0"/>
              </a:spcBef>
              <a:spcAft>
                <a:spcPts val="0"/>
              </a:spcAft>
              <a:buClr>
                <a:schemeClr val="dk1"/>
              </a:buClr>
              <a:buSzPts val="1800"/>
              <a:buFont typeface="Cabin"/>
              <a:buChar char="●"/>
              <a:defRPr b="0" i="0" sz="1800" u="none" cap="none" strike="noStrike">
                <a:solidFill>
                  <a:schemeClr val="dk1"/>
                </a:solidFill>
                <a:latin typeface="Cabin"/>
                <a:ea typeface="Cabin"/>
                <a:cs typeface="Cabin"/>
                <a:sym typeface="Cabin"/>
              </a:defRPr>
            </a:lvl7pPr>
            <a:lvl8pPr indent="-342900" lvl="7" marL="3657600" marR="0" algn="l">
              <a:lnSpc>
                <a:spcPct val="100000"/>
              </a:lnSpc>
              <a:spcBef>
                <a:spcPts val="0"/>
              </a:spcBef>
              <a:spcAft>
                <a:spcPts val="0"/>
              </a:spcAft>
              <a:buClr>
                <a:schemeClr val="dk1"/>
              </a:buClr>
              <a:buSzPts val="1800"/>
              <a:buFont typeface="Cabin"/>
              <a:buChar char="○"/>
              <a:defRPr b="0" i="0" sz="1800" u="none" cap="none" strike="noStrike">
                <a:solidFill>
                  <a:schemeClr val="dk1"/>
                </a:solidFill>
                <a:latin typeface="Cabin"/>
                <a:ea typeface="Cabin"/>
                <a:cs typeface="Cabin"/>
                <a:sym typeface="Cabin"/>
              </a:defRPr>
            </a:lvl8pPr>
            <a:lvl9pPr indent="-342900" lvl="8" marL="4114800" marR="0" algn="l">
              <a:lnSpc>
                <a:spcPct val="100000"/>
              </a:lnSpc>
              <a:spcBef>
                <a:spcPts val="0"/>
              </a:spcBef>
              <a:spcAft>
                <a:spcPts val="0"/>
              </a:spcAft>
              <a:buClr>
                <a:schemeClr val="dk1"/>
              </a:buClr>
              <a:buSzPts val="1800"/>
              <a:buFont typeface="Cabin"/>
              <a:buChar char="■"/>
              <a:defRPr b="0" i="0" sz="1800" u="none" cap="none" strike="noStrike">
                <a:solidFill>
                  <a:schemeClr val="dk1"/>
                </a:solidFill>
                <a:latin typeface="Cabin"/>
                <a:ea typeface="Cabin"/>
                <a:cs typeface="Cabin"/>
                <a:sym typeface="Cabin"/>
              </a:defRPr>
            </a:lvl9pPr>
          </a:lstStyle>
          <a:p/>
        </p:txBody>
      </p:sp>
      <p:sp>
        <p:nvSpPr>
          <p:cNvPr id="53" name="Google Shape;53;p13"/>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1"/>
                </a:solidFill>
                <a:latin typeface="Cabin Condensed"/>
                <a:ea typeface="Cabin Condensed"/>
                <a:cs typeface="Cabin Condensed"/>
                <a:sym typeface="Cabin Condensed"/>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Lst>
  <p:transition>
    <p:fade thruBlk="1"/>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 Id="rId3" Type="http://schemas.openxmlformats.org/officeDocument/2006/relationships/hyperlink" Target="https://www.loc.gov/aba/publications/FreeLCDGT/2023-DEMOGRAPHIC.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21.xml"/><Relationship Id="rId3" Type="http://schemas.openxmlformats.org/officeDocument/2006/relationships/hyperlink" Target="https://library.geneseo.edu/blackandafricanstudies" TargetMode="Externa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22.xml"/><Relationship Id="rId3" Type="http://schemas.openxmlformats.org/officeDocument/2006/relationships/hyperlink" Target="https://guides.libraries.emory.edu/main/african-american-studies" TargetMode="Externa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Relationship Id="rId3" Type="http://schemas.openxmlformats.org/officeDocument/2006/relationships/hyperlink" Target="https://www.canva.com/design/DAFaeQsZ7FE/UmofhQwZNdFT8lSVQGYimw/edit" TargetMode="External"/><Relationship Id="rId4" Type="http://schemas.openxmlformats.org/officeDocument/2006/relationships/hyperlink" Target="https://libguides.ala.org/catalogingtools/subjects" TargetMode="External"/><Relationship Id="rId9" Type="http://schemas.openxmlformats.org/officeDocument/2006/relationships/hyperlink" Target="https://library-guides.ucl.ac.uk/searching-information/subject-headings" TargetMode="External"/><Relationship Id="rId5" Type="http://schemas.openxmlformats.org/officeDocument/2006/relationships/hyperlink" Target="https://dx.doi.org/10.1353/lib.2018.0026" TargetMode="External"/><Relationship Id="rId6" Type="http://schemas.openxmlformats.org/officeDocument/2006/relationships/hyperlink" Target="https://www.loc.gov/aba/pcc/saco/aframerfun.html" TargetMode="External"/><Relationship Id="rId7" Type="http://schemas.openxmlformats.org/officeDocument/2006/relationships/hyperlink" Target="https://d-scholarship.pitt.edu/41826/" TargetMode="External"/><Relationship Id="rId8" Type="http://schemas.openxmlformats.org/officeDocument/2006/relationships/hyperlink" Target="https://doi.org/10.1108/00330330910954352"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Relationship Id="rId3" Type="http://schemas.openxmlformats.org/officeDocument/2006/relationships/hyperlink" Target="https://library.geneseo.edu/staff/alessandra-otero-ramos" TargetMode="External"/><Relationship Id="rId4" Type="http://schemas.openxmlformats.org/officeDocument/2006/relationships/hyperlink" Target="https://libraries.emory.edu/contact/staff-directory/erica-bruchko" TargetMode="External"/><Relationship Id="rId5" Type="http://schemas.openxmlformats.org/officeDocument/2006/relationships/hyperlink" Target="https://www.linkedin.com/in/caterinareed" TargetMode="External"/><Relationship Id="rId6" Type="http://schemas.openxmlformats.org/officeDocument/2006/relationships/hyperlink" Target="http://www.slidescarniva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8.xml"/><Relationship Id="rId3" Type="http://schemas.openxmlformats.org/officeDocument/2006/relationships/hyperlink" Target="https://library-guides.ucl.ac.uk/searching-information/subject-heading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9"/>
          <p:cNvSpPr txBox="1"/>
          <p:nvPr>
            <p:ph type="ctrTitle"/>
          </p:nvPr>
        </p:nvSpPr>
        <p:spPr>
          <a:xfrm>
            <a:off x="1372975" y="1991850"/>
            <a:ext cx="4947600" cy="1159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sz="4800">
                <a:solidFill>
                  <a:schemeClr val="lt1"/>
                </a:solidFill>
                <a:latin typeface="Cabin"/>
                <a:ea typeface="Cabin"/>
                <a:cs typeface="Cabin"/>
                <a:sym typeface="Cabin"/>
              </a:rPr>
              <a:t>Understanding Subject Headings for Black Studies Research  </a:t>
            </a:r>
            <a:endParaRPr sz="4800">
              <a:solidFill>
                <a:schemeClr val="lt1"/>
              </a:solidFill>
              <a:latin typeface="Cabin"/>
              <a:ea typeface="Cabin"/>
              <a:cs typeface="Cabin"/>
              <a:sym typeface="Cabi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38"/>
          <p:cNvSpPr txBox="1"/>
          <p:nvPr>
            <p:ph type="title"/>
          </p:nvPr>
        </p:nvSpPr>
        <p:spPr>
          <a:xfrm>
            <a:off x="398150" y="1129130"/>
            <a:ext cx="1700700" cy="1483800"/>
          </a:xfrm>
          <a:prstGeom prst="rect">
            <a:avLst/>
          </a:prstGeom>
          <a:noFill/>
          <a:ln>
            <a:noFill/>
          </a:ln>
        </p:spPr>
        <p:txBody>
          <a:bodyPr anchorCtr="0" anchor="t" bIns="91425" lIns="91425" spcFirstLastPara="1" rIns="91425" wrap="square" tIns="91425">
            <a:noAutofit/>
          </a:bodyPr>
          <a:lstStyle/>
          <a:p>
            <a:pPr indent="0" lvl="0" marL="0" rtl="0" algn="r">
              <a:lnSpc>
                <a:spcPct val="90000"/>
              </a:lnSpc>
              <a:spcBef>
                <a:spcPts val="0"/>
              </a:spcBef>
              <a:spcAft>
                <a:spcPts val="0"/>
              </a:spcAft>
              <a:buSzPts val="2400"/>
              <a:buNone/>
            </a:pPr>
            <a:r>
              <a:rPr lang="en"/>
              <a:t>Demo a search using subject headings</a:t>
            </a:r>
            <a:endParaRPr/>
          </a:p>
        </p:txBody>
      </p:sp>
      <p:sp>
        <p:nvSpPr>
          <p:cNvPr id="213" name="Google Shape;213;p38"/>
          <p:cNvSpPr txBox="1"/>
          <p:nvPr>
            <p:ph idx="1" type="body"/>
          </p:nvPr>
        </p:nvSpPr>
        <p:spPr>
          <a:xfrm>
            <a:off x="2879225" y="711970"/>
            <a:ext cx="5561100" cy="3571200"/>
          </a:xfrm>
          <a:prstGeom prst="rect">
            <a:avLst/>
          </a:prstGeom>
          <a:noFill/>
          <a:ln>
            <a:noFill/>
          </a:ln>
        </p:spPr>
        <p:txBody>
          <a:bodyPr anchorCtr="0" anchor="t" bIns="91425" lIns="91425" spcFirstLastPara="1" rIns="91425" wrap="square" tIns="91425">
            <a:noAutofit/>
          </a:bodyPr>
          <a:lstStyle/>
          <a:p>
            <a:pPr indent="0" lvl="0" marL="0" rtl="0" algn="l">
              <a:spcBef>
                <a:spcPts val="600"/>
              </a:spcBef>
              <a:spcAft>
                <a:spcPts val="0"/>
              </a:spcAft>
              <a:buClr>
                <a:schemeClr val="dk1"/>
              </a:buClr>
              <a:buSzPts val="1100"/>
              <a:buFont typeface="Arial"/>
              <a:buNone/>
            </a:pPr>
            <a:r>
              <a:rPr lang="en" sz="1800"/>
              <a:t>After providing the students with an overview of subject headings, the librarian can effectively showcase a database search by comparing the official subject heading "Sundown Town" with the term "Gray Town." This hands-on demonstration will help solidify their understanding. </a:t>
            </a:r>
            <a:endParaRPr sz="1800"/>
          </a:p>
          <a:p>
            <a:pPr indent="0" lvl="0" marL="0" rtl="0" algn="l">
              <a:spcBef>
                <a:spcPts val="600"/>
              </a:spcBef>
              <a:spcAft>
                <a:spcPts val="0"/>
              </a:spcAft>
              <a:buClr>
                <a:schemeClr val="dk1"/>
              </a:buClr>
              <a:buSzPts val="1100"/>
              <a:buFont typeface="Arial"/>
              <a:buNone/>
            </a:pPr>
            <a:r>
              <a:t/>
            </a:r>
            <a:endParaRPr sz="1800"/>
          </a:p>
          <a:p>
            <a:pPr indent="0" lvl="0" marL="0" rtl="0" algn="l">
              <a:spcBef>
                <a:spcPts val="600"/>
              </a:spcBef>
              <a:spcAft>
                <a:spcPts val="0"/>
              </a:spcAft>
              <a:buClr>
                <a:schemeClr val="dk1"/>
              </a:buClr>
              <a:buSzPts val="1100"/>
              <a:buFont typeface="Arial"/>
              <a:buNone/>
            </a:pPr>
            <a:r>
              <a:rPr lang="en" sz="1800"/>
              <a:t>Additionally, the librarian might select other relevant terms from the Additional Documents Black Studies Headings file to enrich the students’ learning experience further.</a:t>
            </a:r>
            <a:endParaRPr sz="1800"/>
          </a:p>
          <a:p>
            <a:pPr indent="0" lvl="0" marL="0" rtl="0" algn="l">
              <a:lnSpc>
                <a:spcPct val="100000"/>
              </a:lnSpc>
              <a:spcBef>
                <a:spcPts val="600"/>
              </a:spcBef>
              <a:spcAft>
                <a:spcPts val="0"/>
              </a:spcAft>
              <a:buSzPts val="3000"/>
              <a:buNone/>
            </a:pPr>
            <a:r>
              <a:t/>
            </a:r>
            <a:endParaRPr sz="1800"/>
          </a:p>
        </p:txBody>
      </p:sp>
      <p:grpSp>
        <p:nvGrpSpPr>
          <p:cNvPr id="214" name="Google Shape;214;p38"/>
          <p:cNvGrpSpPr/>
          <p:nvPr/>
        </p:nvGrpSpPr>
        <p:grpSpPr>
          <a:xfrm>
            <a:off x="1512245" y="483380"/>
            <a:ext cx="564103" cy="601050"/>
            <a:chOff x="5970800" y="1619250"/>
            <a:chExt cx="428650" cy="456725"/>
          </a:xfrm>
        </p:grpSpPr>
        <p:sp>
          <p:nvSpPr>
            <p:cNvPr id="215" name="Google Shape;215;p38"/>
            <p:cNvSpPr/>
            <p:nvPr/>
          </p:nvSpPr>
          <p:spPr>
            <a:xfrm>
              <a:off x="5970800" y="1674200"/>
              <a:ext cx="377975" cy="377950"/>
            </a:xfrm>
            <a:custGeom>
              <a:rect b="b" l="l" r="r" t="t"/>
              <a:pathLst>
                <a:path extrusionOk="0" h="15118" w="15119">
                  <a:moveTo>
                    <a:pt x="7181" y="0"/>
                  </a:moveTo>
                  <a:lnTo>
                    <a:pt x="6790" y="49"/>
                  </a:lnTo>
                  <a:lnTo>
                    <a:pt x="6424" y="98"/>
                  </a:lnTo>
                  <a:lnTo>
                    <a:pt x="6058" y="147"/>
                  </a:lnTo>
                  <a:lnTo>
                    <a:pt x="5691" y="244"/>
                  </a:lnTo>
                  <a:lnTo>
                    <a:pt x="5325" y="342"/>
                  </a:lnTo>
                  <a:lnTo>
                    <a:pt x="4983" y="464"/>
                  </a:lnTo>
                  <a:lnTo>
                    <a:pt x="4641" y="586"/>
                  </a:lnTo>
                  <a:lnTo>
                    <a:pt x="4299" y="733"/>
                  </a:lnTo>
                  <a:lnTo>
                    <a:pt x="3982" y="904"/>
                  </a:lnTo>
                  <a:lnTo>
                    <a:pt x="3664" y="1099"/>
                  </a:lnTo>
                  <a:lnTo>
                    <a:pt x="3347" y="1295"/>
                  </a:lnTo>
                  <a:lnTo>
                    <a:pt x="3053" y="1490"/>
                  </a:lnTo>
                  <a:lnTo>
                    <a:pt x="2760" y="1734"/>
                  </a:lnTo>
                  <a:lnTo>
                    <a:pt x="2492" y="1954"/>
                  </a:lnTo>
                  <a:lnTo>
                    <a:pt x="2223" y="2223"/>
                  </a:lnTo>
                  <a:lnTo>
                    <a:pt x="1979" y="2467"/>
                  </a:lnTo>
                  <a:lnTo>
                    <a:pt x="1735" y="2760"/>
                  </a:lnTo>
                  <a:lnTo>
                    <a:pt x="1515" y="3029"/>
                  </a:lnTo>
                  <a:lnTo>
                    <a:pt x="1295" y="3322"/>
                  </a:lnTo>
                  <a:lnTo>
                    <a:pt x="1100" y="3639"/>
                  </a:lnTo>
                  <a:lnTo>
                    <a:pt x="929" y="3957"/>
                  </a:lnTo>
                  <a:lnTo>
                    <a:pt x="758" y="4274"/>
                  </a:lnTo>
                  <a:lnTo>
                    <a:pt x="611" y="4616"/>
                  </a:lnTo>
                  <a:lnTo>
                    <a:pt x="465" y="4958"/>
                  </a:lnTo>
                  <a:lnTo>
                    <a:pt x="343" y="5300"/>
                  </a:lnTo>
                  <a:lnTo>
                    <a:pt x="245" y="5666"/>
                  </a:lnTo>
                  <a:lnTo>
                    <a:pt x="172" y="6033"/>
                  </a:lnTo>
                  <a:lnTo>
                    <a:pt x="98" y="6399"/>
                  </a:lnTo>
                  <a:lnTo>
                    <a:pt x="49" y="6790"/>
                  </a:lnTo>
                  <a:lnTo>
                    <a:pt x="25" y="7156"/>
                  </a:lnTo>
                  <a:lnTo>
                    <a:pt x="1" y="7547"/>
                  </a:lnTo>
                  <a:lnTo>
                    <a:pt x="25" y="7938"/>
                  </a:lnTo>
                  <a:lnTo>
                    <a:pt x="49" y="8328"/>
                  </a:lnTo>
                  <a:lnTo>
                    <a:pt x="98" y="8695"/>
                  </a:lnTo>
                  <a:lnTo>
                    <a:pt x="172" y="9085"/>
                  </a:lnTo>
                  <a:lnTo>
                    <a:pt x="245" y="9452"/>
                  </a:lnTo>
                  <a:lnTo>
                    <a:pt x="343" y="9794"/>
                  </a:lnTo>
                  <a:lnTo>
                    <a:pt x="465" y="10160"/>
                  </a:lnTo>
                  <a:lnTo>
                    <a:pt x="611" y="10502"/>
                  </a:lnTo>
                  <a:lnTo>
                    <a:pt x="758" y="10820"/>
                  </a:lnTo>
                  <a:lnTo>
                    <a:pt x="929" y="11161"/>
                  </a:lnTo>
                  <a:lnTo>
                    <a:pt x="1100" y="11479"/>
                  </a:lnTo>
                  <a:lnTo>
                    <a:pt x="1295" y="11772"/>
                  </a:lnTo>
                  <a:lnTo>
                    <a:pt x="1515" y="12065"/>
                  </a:lnTo>
                  <a:lnTo>
                    <a:pt x="1735" y="12358"/>
                  </a:lnTo>
                  <a:lnTo>
                    <a:pt x="1979" y="12627"/>
                  </a:lnTo>
                  <a:lnTo>
                    <a:pt x="2223" y="12895"/>
                  </a:lnTo>
                  <a:lnTo>
                    <a:pt x="2492" y="13140"/>
                  </a:lnTo>
                  <a:lnTo>
                    <a:pt x="2760" y="13384"/>
                  </a:lnTo>
                  <a:lnTo>
                    <a:pt x="3053" y="13604"/>
                  </a:lnTo>
                  <a:lnTo>
                    <a:pt x="3347" y="13824"/>
                  </a:lnTo>
                  <a:lnTo>
                    <a:pt x="3664" y="14019"/>
                  </a:lnTo>
                  <a:lnTo>
                    <a:pt x="3982" y="14190"/>
                  </a:lnTo>
                  <a:lnTo>
                    <a:pt x="4299" y="14361"/>
                  </a:lnTo>
                  <a:lnTo>
                    <a:pt x="4641" y="14507"/>
                  </a:lnTo>
                  <a:lnTo>
                    <a:pt x="4983" y="14654"/>
                  </a:lnTo>
                  <a:lnTo>
                    <a:pt x="5325" y="14776"/>
                  </a:lnTo>
                  <a:lnTo>
                    <a:pt x="5691" y="14874"/>
                  </a:lnTo>
                  <a:lnTo>
                    <a:pt x="6058" y="14947"/>
                  </a:lnTo>
                  <a:lnTo>
                    <a:pt x="6424" y="15020"/>
                  </a:lnTo>
                  <a:lnTo>
                    <a:pt x="6790" y="15069"/>
                  </a:lnTo>
                  <a:lnTo>
                    <a:pt x="7181" y="15094"/>
                  </a:lnTo>
                  <a:lnTo>
                    <a:pt x="7572" y="15118"/>
                  </a:lnTo>
                  <a:lnTo>
                    <a:pt x="7963" y="15094"/>
                  </a:lnTo>
                  <a:lnTo>
                    <a:pt x="8329" y="15069"/>
                  </a:lnTo>
                  <a:lnTo>
                    <a:pt x="8720" y="15020"/>
                  </a:lnTo>
                  <a:lnTo>
                    <a:pt x="9086" y="14947"/>
                  </a:lnTo>
                  <a:lnTo>
                    <a:pt x="9452" y="14874"/>
                  </a:lnTo>
                  <a:lnTo>
                    <a:pt x="9819" y="14776"/>
                  </a:lnTo>
                  <a:lnTo>
                    <a:pt x="10161" y="14654"/>
                  </a:lnTo>
                  <a:lnTo>
                    <a:pt x="10503" y="14507"/>
                  </a:lnTo>
                  <a:lnTo>
                    <a:pt x="10844" y="14361"/>
                  </a:lnTo>
                  <a:lnTo>
                    <a:pt x="11162" y="14190"/>
                  </a:lnTo>
                  <a:lnTo>
                    <a:pt x="11479" y="14019"/>
                  </a:lnTo>
                  <a:lnTo>
                    <a:pt x="11797" y="13824"/>
                  </a:lnTo>
                  <a:lnTo>
                    <a:pt x="12090" y="13604"/>
                  </a:lnTo>
                  <a:lnTo>
                    <a:pt x="12383" y="13384"/>
                  </a:lnTo>
                  <a:lnTo>
                    <a:pt x="12652" y="13140"/>
                  </a:lnTo>
                  <a:lnTo>
                    <a:pt x="12920" y="12895"/>
                  </a:lnTo>
                  <a:lnTo>
                    <a:pt x="13165" y="12627"/>
                  </a:lnTo>
                  <a:lnTo>
                    <a:pt x="13409" y="12358"/>
                  </a:lnTo>
                  <a:lnTo>
                    <a:pt x="13629" y="12065"/>
                  </a:lnTo>
                  <a:lnTo>
                    <a:pt x="13824" y="11772"/>
                  </a:lnTo>
                  <a:lnTo>
                    <a:pt x="14019" y="11479"/>
                  </a:lnTo>
                  <a:lnTo>
                    <a:pt x="14215" y="11161"/>
                  </a:lnTo>
                  <a:lnTo>
                    <a:pt x="14386" y="10820"/>
                  </a:lnTo>
                  <a:lnTo>
                    <a:pt x="14532" y="10502"/>
                  </a:lnTo>
                  <a:lnTo>
                    <a:pt x="14654" y="10160"/>
                  </a:lnTo>
                  <a:lnTo>
                    <a:pt x="14777" y="9794"/>
                  </a:lnTo>
                  <a:lnTo>
                    <a:pt x="14899" y="9452"/>
                  </a:lnTo>
                  <a:lnTo>
                    <a:pt x="14972" y="9085"/>
                  </a:lnTo>
                  <a:lnTo>
                    <a:pt x="15045" y="8695"/>
                  </a:lnTo>
                  <a:lnTo>
                    <a:pt x="15094" y="8328"/>
                  </a:lnTo>
                  <a:lnTo>
                    <a:pt x="15118" y="7938"/>
                  </a:lnTo>
                  <a:lnTo>
                    <a:pt x="15118" y="7547"/>
                  </a:lnTo>
                  <a:lnTo>
                    <a:pt x="15094" y="6936"/>
                  </a:lnTo>
                  <a:lnTo>
                    <a:pt x="15021" y="6326"/>
                  </a:lnTo>
                  <a:lnTo>
                    <a:pt x="14899" y="5740"/>
                  </a:lnTo>
                  <a:lnTo>
                    <a:pt x="14728" y="5178"/>
                  </a:lnTo>
                  <a:lnTo>
                    <a:pt x="14532" y="4616"/>
                  </a:lnTo>
                  <a:lnTo>
                    <a:pt x="14288" y="4079"/>
                  </a:lnTo>
                  <a:lnTo>
                    <a:pt x="13995" y="3590"/>
                  </a:lnTo>
                  <a:lnTo>
                    <a:pt x="13653" y="3102"/>
                  </a:lnTo>
                  <a:lnTo>
                    <a:pt x="13458" y="3053"/>
                  </a:lnTo>
                  <a:lnTo>
                    <a:pt x="12163" y="4347"/>
                  </a:lnTo>
                  <a:lnTo>
                    <a:pt x="12383" y="4689"/>
                  </a:lnTo>
                  <a:lnTo>
                    <a:pt x="12578" y="5056"/>
                  </a:lnTo>
                  <a:lnTo>
                    <a:pt x="12749" y="5446"/>
                  </a:lnTo>
                  <a:lnTo>
                    <a:pt x="12896" y="5837"/>
                  </a:lnTo>
                  <a:lnTo>
                    <a:pt x="13018" y="6252"/>
                  </a:lnTo>
                  <a:lnTo>
                    <a:pt x="13091" y="6668"/>
                  </a:lnTo>
                  <a:lnTo>
                    <a:pt x="13165" y="7107"/>
                  </a:lnTo>
                  <a:lnTo>
                    <a:pt x="13165" y="7547"/>
                  </a:lnTo>
                  <a:lnTo>
                    <a:pt x="13140" y="8133"/>
                  </a:lnTo>
                  <a:lnTo>
                    <a:pt x="13067" y="8695"/>
                  </a:lnTo>
                  <a:lnTo>
                    <a:pt x="12920" y="9208"/>
                  </a:lnTo>
                  <a:lnTo>
                    <a:pt x="12725" y="9745"/>
                  </a:lnTo>
                  <a:lnTo>
                    <a:pt x="12505" y="10233"/>
                  </a:lnTo>
                  <a:lnTo>
                    <a:pt x="12212" y="10673"/>
                  </a:lnTo>
                  <a:lnTo>
                    <a:pt x="11895" y="11113"/>
                  </a:lnTo>
                  <a:lnTo>
                    <a:pt x="11528" y="11503"/>
                  </a:lnTo>
                  <a:lnTo>
                    <a:pt x="11138" y="11870"/>
                  </a:lnTo>
                  <a:lnTo>
                    <a:pt x="10698" y="12187"/>
                  </a:lnTo>
                  <a:lnTo>
                    <a:pt x="10234" y="12480"/>
                  </a:lnTo>
                  <a:lnTo>
                    <a:pt x="9745" y="12725"/>
                  </a:lnTo>
                  <a:lnTo>
                    <a:pt x="9233" y="12895"/>
                  </a:lnTo>
                  <a:lnTo>
                    <a:pt x="8695" y="13042"/>
                  </a:lnTo>
                  <a:lnTo>
                    <a:pt x="8133" y="13140"/>
                  </a:lnTo>
                  <a:lnTo>
                    <a:pt x="7572" y="13164"/>
                  </a:lnTo>
                  <a:lnTo>
                    <a:pt x="6986" y="13140"/>
                  </a:lnTo>
                  <a:lnTo>
                    <a:pt x="6448" y="13042"/>
                  </a:lnTo>
                  <a:lnTo>
                    <a:pt x="5911" y="12895"/>
                  </a:lnTo>
                  <a:lnTo>
                    <a:pt x="5398" y="12725"/>
                  </a:lnTo>
                  <a:lnTo>
                    <a:pt x="4910" y="12480"/>
                  </a:lnTo>
                  <a:lnTo>
                    <a:pt x="4446" y="12187"/>
                  </a:lnTo>
                  <a:lnTo>
                    <a:pt x="4006" y="11870"/>
                  </a:lnTo>
                  <a:lnTo>
                    <a:pt x="3615" y="11503"/>
                  </a:lnTo>
                  <a:lnTo>
                    <a:pt x="3249" y="11113"/>
                  </a:lnTo>
                  <a:lnTo>
                    <a:pt x="2931" y="10673"/>
                  </a:lnTo>
                  <a:lnTo>
                    <a:pt x="2638" y="10233"/>
                  </a:lnTo>
                  <a:lnTo>
                    <a:pt x="2418" y="9745"/>
                  </a:lnTo>
                  <a:lnTo>
                    <a:pt x="2223" y="9208"/>
                  </a:lnTo>
                  <a:lnTo>
                    <a:pt x="2077" y="8695"/>
                  </a:lnTo>
                  <a:lnTo>
                    <a:pt x="2003" y="8133"/>
                  </a:lnTo>
                  <a:lnTo>
                    <a:pt x="1954" y="7547"/>
                  </a:lnTo>
                  <a:lnTo>
                    <a:pt x="2003" y="6985"/>
                  </a:lnTo>
                  <a:lnTo>
                    <a:pt x="2077" y="6423"/>
                  </a:lnTo>
                  <a:lnTo>
                    <a:pt x="2223" y="5886"/>
                  </a:lnTo>
                  <a:lnTo>
                    <a:pt x="2418" y="5373"/>
                  </a:lnTo>
                  <a:lnTo>
                    <a:pt x="2638" y="4885"/>
                  </a:lnTo>
                  <a:lnTo>
                    <a:pt x="2931" y="4421"/>
                  </a:lnTo>
                  <a:lnTo>
                    <a:pt x="3249" y="4005"/>
                  </a:lnTo>
                  <a:lnTo>
                    <a:pt x="3615" y="3590"/>
                  </a:lnTo>
                  <a:lnTo>
                    <a:pt x="4006" y="3224"/>
                  </a:lnTo>
                  <a:lnTo>
                    <a:pt x="4446" y="2906"/>
                  </a:lnTo>
                  <a:lnTo>
                    <a:pt x="4910" y="2638"/>
                  </a:lnTo>
                  <a:lnTo>
                    <a:pt x="5398" y="2394"/>
                  </a:lnTo>
                  <a:lnTo>
                    <a:pt x="5911" y="2198"/>
                  </a:lnTo>
                  <a:lnTo>
                    <a:pt x="6448" y="2076"/>
                  </a:lnTo>
                  <a:lnTo>
                    <a:pt x="6986" y="1978"/>
                  </a:lnTo>
                  <a:lnTo>
                    <a:pt x="7572" y="1954"/>
                  </a:lnTo>
                  <a:lnTo>
                    <a:pt x="8011" y="1978"/>
                  </a:lnTo>
                  <a:lnTo>
                    <a:pt x="8451" y="2027"/>
                  </a:lnTo>
                  <a:lnTo>
                    <a:pt x="8866" y="2100"/>
                  </a:lnTo>
                  <a:lnTo>
                    <a:pt x="9281" y="2223"/>
                  </a:lnTo>
                  <a:lnTo>
                    <a:pt x="9672" y="2369"/>
                  </a:lnTo>
                  <a:lnTo>
                    <a:pt x="10063" y="2540"/>
                  </a:lnTo>
                  <a:lnTo>
                    <a:pt x="10429" y="2735"/>
                  </a:lnTo>
                  <a:lnTo>
                    <a:pt x="10771" y="2955"/>
                  </a:lnTo>
                  <a:lnTo>
                    <a:pt x="11943" y="1807"/>
                  </a:lnTo>
                  <a:lnTo>
                    <a:pt x="11846" y="1343"/>
                  </a:lnTo>
                  <a:lnTo>
                    <a:pt x="11382" y="1026"/>
                  </a:lnTo>
                  <a:lnTo>
                    <a:pt x="10893" y="782"/>
                  </a:lnTo>
                  <a:lnTo>
                    <a:pt x="10380" y="537"/>
                  </a:lnTo>
                  <a:lnTo>
                    <a:pt x="9843" y="342"/>
                  </a:lnTo>
                  <a:lnTo>
                    <a:pt x="9306" y="195"/>
                  </a:lnTo>
                  <a:lnTo>
                    <a:pt x="8744" y="98"/>
                  </a:lnTo>
                  <a:lnTo>
                    <a:pt x="8158" y="25"/>
                  </a:lnTo>
                  <a:lnTo>
                    <a:pt x="7572" y="0"/>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6" name="Google Shape;216;p38"/>
            <p:cNvSpPr/>
            <p:nvPr/>
          </p:nvSpPr>
          <p:spPr>
            <a:xfrm>
              <a:off x="6068500" y="1771875"/>
              <a:ext cx="182575" cy="182600"/>
            </a:xfrm>
            <a:custGeom>
              <a:rect b="b" l="l" r="r" t="t"/>
              <a:pathLst>
                <a:path extrusionOk="0" h="7304" w="7303">
                  <a:moveTo>
                    <a:pt x="3664" y="1"/>
                  </a:moveTo>
                  <a:lnTo>
                    <a:pt x="3297" y="25"/>
                  </a:lnTo>
                  <a:lnTo>
                    <a:pt x="2931" y="74"/>
                  </a:lnTo>
                  <a:lnTo>
                    <a:pt x="2565" y="147"/>
                  </a:lnTo>
                  <a:lnTo>
                    <a:pt x="2247" y="294"/>
                  </a:lnTo>
                  <a:lnTo>
                    <a:pt x="1930" y="440"/>
                  </a:lnTo>
                  <a:lnTo>
                    <a:pt x="1612" y="611"/>
                  </a:lnTo>
                  <a:lnTo>
                    <a:pt x="1344" y="831"/>
                  </a:lnTo>
                  <a:lnTo>
                    <a:pt x="1075" y="1075"/>
                  </a:lnTo>
                  <a:lnTo>
                    <a:pt x="831" y="1320"/>
                  </a:lnTo>
                  <a:lnTo>
                    <a:pt x="635" y="1613"/>
                  </a:lnTo>
                  <a:lnTo>
                    <a:pt x="440" y="1906"/>
                  </a:lnTo>
                  <a:lnTo>
                    <a:pt x="293" y="2223"/>
                  </a:lnTo>
                  <a:lnTo>
                    <a:pt x="171" y="2565"/>
                  </a:lnTo>
                  <a:lnTo>
                    <a:pt x="74" y="2907"/>
                  </a:lnTo>
                  <a:lnTo>
                    <a:pt x="25" y="3273"/>
                  </a:lnTo>
                  <a:lnTo>
                    <a:pt x="0" y="3640"/>
                  </a:lnTo>
                  <a:lnTo>
                    <a:pt x="25" y="4031"/>
                  </a:lnTo>
                  <a:lnTo>
                    <a:pt x="74" y="4373"/>
                  </a:lnTo>
                  <a:lnTo>
                    <a:pt x="171" y="4739"/>
                  </a:lnTo>
                  <a:lnTo>
                    <a:pt x="293" y="5081"/>
                  </a:lnTo>
                  <a:lnTo>
                    <a:pt x="440" y="5398"/>
                  </a:lnTo>
                  <a:lnTo>
                    <a:pt x="635" y="5691"/>
                  </a:lnTo>
                  <a:lnTo>
                    <a:pt x="831" y="5960"/>
                  </a:lnTo>
                  <a:lnTo>
                    <a:pt x="1075" y="6229"/>
                  </a:lnTo>
                  <a:lnTo>
                    <a:pt x="1344" y="6473"/>
                  </a:lnTo>
                  <a:lnTo>
                    <a:pt x="1612" y="6668"/>
                  </a:lnTo>
                  <a:lnTo>
                    <a:pt x="1930" y="6864"/>
                  </a:lnTo>
                  <a:lnTo>
                    <a:pt x="2247" y="7010"/>
                  </a:lnTo>
                  <a:lnTo>
                    <a:pt x="2565" y="7132"/>
                  </a:lnTo>
                  <a:lnTo>
                    <a:pt x="2931" y="7230"/>
                  </a:lnTo>
                  <a:lnTo>
                    <a:pt x="3297" y="7279"/>
                  </a:lnTo>
                  <a:lnTo>
                    <a:pt x="3664" y="7303"/>
                  </a:lnTo>
                  <a:lnTo>
                    <a:pt x="4030" y="7279"/>
                  </a:lnTo>
                  <a:lnTo>
                    <a:pt x="4396" y="7230"/>
                  </a:lnTo>
                  <a:lnTo>
                    <a:pt x="4738" y="7132"/>
                  </a:lnTo>
                  <a:lnTo>
                    <a:pt x="5080" y="7010"/>
                  </a:lnTo>
                  <a:lnTo>
                    <a:pt x="5398" y="6864"/>
                  </a:lnTo>
                  <a:lnTo>
                    <a:pt x="5691" y="6668"/>
                  </a:lnTo>
                  <a:lnTo>
                    <a:pt x="5984" y="6473"/>
                  </a:lnTo>
                  <a:lnTo>
                    <a:pt x="6253" y="6229"/>
                  </a:lnTo>
                  <a:lnTo>
                    <a:pt x="6472" y="5960"/>
                  </a:lnTo>
                  <a:lnTo>
                    <a:pt x="6692" y="5691"/>
                  </a:lnTo>
                  <a:lnTo>
                    <a:pt x="6863" y="5398"/>
                  </a:lnTo>
                  <a:lnTo>
                    <a:pt x="7034" y="5081"/>
                  </a:lnTo>
                  <a:lnTo>
                    <a:pt x="7156" y="4739"/>
                  </a:lnTo>
                  <a:lnTo>
                    <a:pt x="7230" y="4373"/>
                  </a:lnTo>
                  <a:lnTo>
                    <a:pt x="7303" y="4031"/>
                  </a:lnTo>
                  <a:lnTo>
                    <a:pt x="7303" y="3640"/>
                  </a:lnTo>
                  <a:lnTo>
                    <a:pt x="7303" y="3396"/>
                  </a:lnTo>
                  <a:lnTo>
                    <a:pt x="7278" y="3176"/>
                  </a:lnTo>
                  <a:lnTo>
                    <a:pt x="7254" y="2932"/>
                  </a:lnTo>
                  <a:lnTo>
                    <a:pt x="7181" y="2712"/>
                  </a:lnTo>
                  <a:lnTo>
                    <a:pt x="7132" y="2492"/>
                  </a:lnTo>
                  <a:lnTo>
                    <a:pt x="7034" y="2272"/>
                  </a:lnTo>
                  <a:lnTo>
                    <a:pt x="6839" y="1857"/>
                  </a:lnTo>
                  <a:lnTo>
                    <a:pt x="5325" y="3347"/>
                  </a:lnTo>
                  <a:lnTo>
                    <a:pt x="5349" y="3640"/>
                  </a:lnTo>
                  <a:lnTo>
                    <a:pt x="5349" y="3811"/>
                  </a:lnTo>
                  <a:lnTo>
                    <a:pt x="5325" y="3982"/>
                  </a:lnTo>
                  <a:lnTo>
                    <a:pt x="5276" y="4153"/>
                  </a:lnTo>
                  <a:lnTo>
                    <a:pt x="5227" y="4299"/>
                  </a:lnTo>
                  <a:lnTo>
                    <a:pt x="5154" y="4446"/>
                  </a:lnTo>
                  <a:lnTo>
                    <a:pt x="5080" y="4592"/>
                  </a:lnTo>
                  <a:lnTo>
                    <a:pt x="4983" y="4739"/>
                  </a:lnTo>
                  <a:lnTo>
                    <a:pt x="4860" y="4861"/>
                  </a:lnTo>
                  <a:lnTo>
                    <a:pt x="4738" y="4959"/>
                  </a:lnTo>
                  <a:lnTo>
                    <a:pt x="4616" y="5056"/>
                  </a:lnTo>
                  <a:lnTo>
                    <a:pt x="4470" y="5154"/>
                  </a:lnTo>
                  <a:lnTo>
                    <a:pt x="4323" y="5203"/>
                  </a:lnTo>
                  <a:lnTo>
                    <a:pt x="4177" y="5276"/>
                  </a:lnTo>
                  <a:lnTo>
                    <a:pt x="4006" y="5301"/>
                  </a:lnTo>
                  <a:lnTo>
                    <a:pt x="3835" y="5349"/>
                  </a:lnTo>
                  <a:lnTo>
                    <a:pt x="3493" y="5349"/>
                  </a:lnTo>
                  <a:lnTo>
                    <a:pt x="3322" y="5301"/>
                  </a:lnTo>
                  <a:lnTo>
                    <a:pt x="3151" y="5276"/>
                  </a:lnTo>
                  <a:lnTo>
                    <a:pt x="3004" y="5203"/>
                  </a:lnTo>
                  <a:lnTo>
                    <a:pt x="2858" y="5154"/>
                  </a:lnTo>
                  <a:lnTo>
                    <a:pt x="2711" y="5056"/>
                  </a:lnTo>
                  <a:lnTo>
                    <a:pt x="2589" y="4959"/>
                  </a:lnTo>
                  <a:lnTo>
                    <a:pt x="2467" y="4861"/>
                  </a:lnTo>
                  <a:lnTo>
                    <a:pt x="2345" y="4739"/>
                  </a:lnTo>
                  <a:lnTo>
                    <a:pt x="2247" y="4592"/>
                  </a:lnTo>
                  <a:lnTo>
                    <a:pt x="2174" y="4446"/>
                  </a:lnTo>
                  <a:lnTo>
                    <a:pt x="2101" y="4299"/>
                  </a:lnTo>
                  <a:lnTo>
                    <a:pt x="2027" y="4153"/>
                  </a:lnTo>
                  <a:lnTo>
                    <a:pt x="2003" y="3982"/>
                  </a:lnTo>
                  <a:lnTo>
                    <a:pt x="1979" y="3811"/>
                  </a:lnTo>
                  <a:lnTo>
                    <a:pt x="1954" y="3640"/>
                  </a:lnTo>
                  <a:lnTo>
                    <a:pt x="1979" y="3469"/>
                  </a:lnTo>
                  <a:lnTo>
                    <a:pt x="2003" y="3298"/>
                  </a:lnTo>
                  <a:lnTo>
                    <a:pt x="2027" y="3151"/>
                  </a:lnTo>
                  <a:lnTo>
                    <a:pt x="2101" y="2980"/>
                  </a:lnTo>
                  <a:lnTo>
                    <a:pt x="2174" y="2834"/>
                  </a:lnTo>
                  <a:lnTo>
                    <a:pt x="2247" y="2687"/>
                  </a:lnTo>
                  <a:lnTo>
                    <a:pt x="2345" y="2565"/>
                  </a:lnTo>
                  <a:lnTo>
                    <a:pt x="2467" y="2443"/>
                  </a:lnTo>
                  <a:lnTo>
                    <a:pt x="2589" y="2345"/>
                  </a:lnTo>
                  <a:lnTo>
                    <a:pt x="2711" y="2248"/>
                  </a:lnTo>
                  <a:lnTo>
                    <a:pt x="2858" y="2150"/>
                  </a:lnTo>
                  <a:lnTo>
                    <a:pt x="3004" y="2077"/>
                  </a:lnTo>
                  <a:lnTo>
                    <a:pt x="3151" y="2028"/>
                  </a:lnTo>
                  <a:lnTo>
                    <a:pt x="3322" y="1979"/>
                  </a:lnTo>
                  <a:lnTo>
                    <a:pt x="3493" y="1955"/>
                  </a:lnTo>
                  <a:lnTo>
                    <a:pt x="3664" y="1955"/>
                  </a:lnTo>
                  <a:lnTo>
                    <a:pt x="3957" y="1979"/>
                  </a:lnTo>
                  <a:lnTo>
                    <a:pt x="5447" y="465"/>
                  </a:lnTo>
                  <a:lnTo>
                    <a:pt x="5056" y="269"/>
                  </a:lnTo>
                  <a:lnTo>
                    <a:pt x="4836" y="196"/>
                  </a:lnTo>
                  <a:lnTo>
                    <a:pt x="4616" y="123"/>
                  </a:lnTo>
                  <a:lnTo>
                    <a:pt x="4372" y="74"/>
                  </a:lnTo>
                  <a:lnTo>
                    <a:pt x="4152" y="25"/>
                  </a:lnTo>
                  <a:lnTo>
                    <a:pt x="3908" y="1"/>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7" name="Google Shape;217;p38"/>
            <p:cNvSpPr/>
            <p:nvPr/>
          </p:nvSpPr>
          <p:spPr>
            <a:xfrm>
              <a:off x="5981175" y="2005125"/>
              <a:ext cx="75125" cy="70850"/>
            </a:xfrm>
            <a:custGeom>
              <a:rect b="b" l="l" r="r" t="t"/>
              <a:pathLst>
                <a:path extrusionOk="0" h="2834" w="3005">
                  <a:moveTo>
                    <a:pt x="1466" y="0"/>
                  </a:moveTo>
                  <a:lnTo>
                    <a:pt x="294" y="1173"/>
                  </a:lnTo>
                  <a:lnTo>
                    <a:pt x="172" y="1319"/>
                  </a:lnTo>
                  <a:lnTo>
                    <a:pt x="74" y="1490"/>
                  </a:lnTo>
                  <a:lnTo>
                    <a:pt x="25" y="1661"/>
                  </a:lnTo>
                  <a:lnTo>
                    <a:pt x="1" y="1857"/>
                  </a:lnTo>
                  <a:lnTo>
                    <a:pt x="25" y="2052"/>
                  </a:lnTo>
                  <a:lnTo>
                    <a:pt x="74" y="2223"/>
                  </a:lnTo>
                  <a:lnTo>
                    <a:pt x="172" y="2394"/>
                  </a:lnTo>
                  <a:lnTo>
                    <a:pt x="294" y="2540"/>
                  </a:lnTo>
                  <a:lnTo>
                    <a:pt x="440" y="2663"/>
                  </a:lnTo>
                  <a:lnTo>
                    <a:pt x="611" y="2760"/>
                  </a:lnTo>
                  <a:lnTo>
                    <a:pt x="807" y="2809"/>
                  </a:lnTo>
                  <a:lnTo>
                    <a:pt x="978" y="2833"/>
                  </a:lnTo>
                  <a:lnTo>
                    <a:pt x="1173" y="2809"/>
                  </a:lnTo>
                  <a:lnTo>
                    <a:pt x="1344" y="2760"/>
                  </a:lnTo>
                  <a:lnTo>
                    <a:pt x="1515" y="2663"/>
                  </a:lnTo>
                  <a:lnTo>
                    <a:pt x="1686" y="2540"/>
                  </a:lnTo>
                  <a:lnTo>
                    <a:pt x="2858" y="1368"/>
                  </a:lnTo>
                  <a:lnTo>
                    <a:pt x="3005" y="1197"/>
                  </a:lnTo>
                  <a:lnTo>
                    <a:pt x="2590" y="928"/>
                  </a:lnTo>
                  <a:lnTo>
                    <a:pt x="2199" y="635"/>
                  </a:lnTo>
                  <a:lnTo>
                    <a:pt x="1808" y="342"/>
                  </a:lnTo>
                  <a:lnTo>
                    <a:pt x="1466" y="0"/>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8" name="Google Shape;218;p38"/>
            <p:cNvSpPr/>
            <p:nvPr/>
          </p:nvSpPr>
          <p:spPr>
            <a:xfrm>
              <a:off x="6263875" y="2005125"/>
              <a:ext cx="74525" cy="70850"/>
            </a:xfrm>
            <a:custGeom>
              <a:rect b="b" l="l" r="r" t="t"/>
              <a:pathLst>
                <a:path extrusionOk="0" h="2834" w="2981">
                  <a:moveTo>
                    <a:pt x="1539" y="0"/>
                  </a:moveTo>
                  <a:lnTo>
                    <a:pt x="1173" y="342"/>
                  </a:lnTo>
                  <a:lnTo>
                    <a:pt x="807" y="635"/>
                  </a:lnTo>
                  <a:lnTo>
                    <a:pt x="416" y="928"/>
                  </a:lnTo>
                  <a:lnTo>
                    <a:pt x="1" y="1197"/>
                  </a:lnTo>
                  <a:lnTo>
                    <a:pt x="123" y="1368"/>
                  </a:lnTo>
                  <a:lnTo>
                    <a:pt x="1319" y="2540"/>
                  </a:lnTo>
                  <a:lnTo>
                    <a:pt x="1466" y="2663"/>
                  </a:lnTo>
                  <a:lnTo>
                    <a:pt x="1637" y="2760"/>
                  </a:lnTo>
                  <a:lnTo>
                    <a:pt x="1832" y="2809"/>
                  </a:lnTo>
                  <a:lnTo>
                    <a:pt x="2003" y="2833"/>
                  </a:lnTo>
                  <a:lnTo>
                    <a:pt x="2199" y="2809"/>
                  </a:lnTo>
                  <a:lnTo>
                    <a:pt x="2370" y="2760"/>
                  </a:lnTo>
                  <a:lnTo>
                    <a:pt x="2541" y="2663"/>
                  </a:lnTo>
                  <a:lnTo>
                    <a:pt x="2712" y="2540"/>
                  </a:lnTo>
                  <a:lnTo>
                    <a:pt x="2834" y="2394"/>
                  </a:lnTo>
                  <a:lnTo>
                    <a:pt x="2931" y="2223"/>
                  </a:lnTo>
                  <a:lnTo>
                    <a:pt x="2980" y="2052"/>
                  </a:lnTo>
                  <a:lnTo>
                    <a:pt x="2980" y="1857"/>
                  </a:lnTo>
                  <a:lnTo>
                    <a:pt x="2980" y="1661"/>
                  </a:lnTo>
                  <a:lnTo>
                    <a:pt x="2931" y="1490"/>
                  </a:lnTo>
                  <a:lnTo>
                    <a:pt x="2834" y="1319"/>
                  </a:lnTo>
                  <a:lnTo>
                    <a:pt x="2712" y="1173"/>
                  </a:lnTo>
                  <a:lnTo>
                    <a:pt x="1539" y="0"/>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9" name="Google Shape;219;p38"/>
            <p:cNvSpPr/>
            <p:nvPr/>
          </p:nvSpPr>
          <p:spPr>
            <a:xfrm>
              <a:off x="6147875" y="1619250"/>
              <a:ext cx="251575" cy="255850"/>
            </a:xfrm>
            <a:custGeom>
              <a:rect b="b" l="l" r="r" t="t"/>
              <a:pathLst>
                <a:path extrusionOk="0" h="10234" w="10063">
                  <a:moveTo>
                    <a:pt x="7352" y="0"/>
                  </a:moveTo>
                  <a:lnTo>
                    <a:pt x="7254" y="24"/>
                  </a:lnTo>
                  <a:lnTo>
                    <a:pt x="7181" y="73"/>
                  </a:lnTo>
                  <a:lnTo>
                    <a:pt x="7083" y="147"/>
                  </a:lnTo>
                  <a:lnTo>
                    <a:pt x="5447" y="1758"/>
                  </a:lnTo>
                  <a:lnTo>
                    <a:pt x="5373" y="1856"/>
                  </a:lnTo>
                  <a:lnTo>
                    <a:pt x="5300" y="1978"/>
                  </a:lnTo>
                  <a:lnTo>
                    <a:pt x="5227" y="2125"/>
                  </a:lnTo>
                  <a:lnTo>
                    <a:pt x="5178" y="2247"/>
                  </a:lnTo>
                  <a:lnTo>
                    <a:pt x="5154" y="2393"/>
                  </a:lnTo>
                  <a:lnTo>
                    <a:pt x="5129" y="2540"/>
                  </a:lnTo>
                  <a:lnTo>
                    <a:pt x="5129" y="2687"/>
                  </a:lnTo>
                  <a:lnTo>
                    <a:pt x="5129" y="2809"/>
                  </a:lnTo>
                  <a:lnTo>
                    <a:pt x="5349" y="3981"/>
                  </a:lnTo>
                  <a:lnTo>
                    <a:pt x="5398" y="4152"/>
                  </a:lnTo>
                  <a:lnTo>
                    <a:pt x="147" y="9403"/>
                  </a:lnTo>
                  <a:lnTo>
                    <a:pt x="74" y="9476"/>
                  </a:lnTo>
                  <a:lnTo>
                    <a:pt x="25" y="9574"/>
                  </a:lnTo>
                  <a:lnTo>
                    <a:pt x="0" y="9672"/>
                  </a:lnTo>
                  <a:lnTo>
                    <a:pt x="0" y="9745"/>
                  </a:lnTo>
                  <a:lnTo>
                    <a:pt x="0" y="9843"/>
                  </a:lnTo>
                  <a:lnTo>
                    <a:pt x="25" y="9940"/>
                  </a:lnTo>
                  <a:lnTo>
                    <a:pt x="74" y="10013"/>
                  </a:lnTo>
                  <a:lnTo>
                    <a:pt x="147" y="10087"/>
                  </a:lnTo>
                  <a:lnTo>
                    <a:pt x="220" y="10160"/>
                  </a:lnTo>
                  <a:lnTo>
                    <a:pt x="293" y="10209"/>
                  </a:lnTo>
                  <a:lnTo>
                    <a:pt x="391" y="10233"/>
                  </a:lnTo>
                  <a:lnTo>
                    <a:pt x="586" y="10233"/>
                  </a:lnTo>
                  <a:lnTo>
                    <a:pt x="660" y="10209"/>
                  </a:lnTo>
                  <a:lnTo>
                    <a:pt x="757" y="10160"/>
                  </a:lnTo>
                  <a:lnTo>
                    <a:pt x="831" y="10087"/>
                  </a:lnTo>
                  <a:lnTo>
                    <a:pt x="6204" y="4738"/>
                  </a:lnTo>
                  <a:lnTo>
                    <a:pt x="7254" y="4909"/>
                  </a:lnTo>
                  <a:lnTo>
                    <a:pt x="7376" y="4933"/>
                  </a:lnTo>
                  <a:lnTo>
                    <a:pt x="7523" y="4933"/>
                  </a:lnTo>
                  <a:lnTo>
                    <a:pt x="7645" y="4909"/>
                  </a:lnTo>
                  <a:lnTo>
                    <a:pt x="7791" y="4860"/>
                  </a:lnTo>
                  <a:lnTo>
                    <a:pt x="7938" y="4811"/>
                  </a:lnTo>
                  <a:lnTo>
                    <a:pt x="8060" y="4763"/>
                  </a:lnTo>
                  <a:lnTo>
                    <a:pt x="8182" y="4689"/>
                  </a:lnTo>
                  <a:lnTo>
                    <a:pt x="8280" y="4592"/>
                  </a:lnTo>
                  <a:lnTo>
                    <a:pt x="9916" y="2955"/>
                  </a:lnTo>
                  <a:lnTo>
                    <a:pt x="9989" y="2882"/>
                  </a:lnTo>
                  <a:lnTo>
                    <a:pt x="10038" y="2784"/>
                  </a:lnTo>
                  <a:lnTo>
                    <a:pt x="10063" y="2711"/>
                  </a:lnTo>
                  <a:lnTo>
                    <a:pt x="10038" y="2613"/>
                  </a:lnTo>
                  <a:lnTo>
                    <a:pt x="10014" y="2564"/>
                  </a:lnTo>
                  <a:lnTo>
                    <a:pt x="9940" y="2491"/>
                  </a:lnTo>
                  <a:lnTo>
                    <a:pt x="9843" y="2442"/>
                  </a:lnTo>
                  <a:lnTo>
                    <a:pt x="9745" y="2418"/>
                  </a:lnTo>
                  <a:lnTo>
                    <a:pt x="8695" y="2223"/>
                  </a:lnTo>
                  <a:lnTo>
                    <a:pt x="9721" y="1197"/>
                  </a:lnTo>
                  <a:lnTo>
                    <a:pt x="9794" y="1123"/>
                  </a:lnTo>
                  <a:lnTo>
                    <a:pt x="9843" y="1026"/>
                  </a:lnTo>
                  <a:lnTo>
                    <a:pt x="9867" y="953"/>
                  </a:lnTo>
                  <a:lnTo>
                    <a:pt x="9867" y="855"/>
                  </a:lnTo>
                  <a:lnTo>
                    <a:pt x="9867" y="757"/>
                  </a:lnTo>
                  <a:lnTo>
                    <a:pt x="9843" y="659"/>
                  </a:lnTo>
                  <a:lnTo>
                    <a:pt x="9794" y="586"/>
                  </a:lnTo>
                  <a:lnTo>
                    <a:pt x="9721" y="513"/>
                  </a:lnTo>
                  <a:lnTo>
                    <a:pt x="9647" y="440"/>
                  </a:lnTo>
                  <a:lnTo>
                    <a:pt x="9574" y="391"/>
                  </a:lnTo>
                  <a:lnTo>
                    <a:pt x="9476" y="366"/>
                  </a:lnTo>
                  <a:lnTo>
                    <a:pt x="9281" y="366"/>
                  </a:lnTo>
                  <a:lnTo>
                    <a:pt x="9208" y="391"/>
                  </a:lnTo>
                  <a:lnTo>
                    <a:pt x="9110" y="440"/>
                  </a:lnTo>
                  <a:lnTo>
                    <a:pt x="9037" y="513"/>
                  </a:lnTo>
                  <a:lnTo>
                    <a:pt x="7889" y="1661"/>
                  </a:lnTo>
                  <a:lnTo>
                    <a:pt x="7840" y="1490"/>
                  </a:lnTo>
                  <a:lnTo>
                    <a:pt x="7620" y="318"/>
                  </a:lnTo>
                  <a:lnTo>
                    <a:pt x="7596" y="195"/>
                  </a:lnTo>
                  <a:lnTo>
                    <a:pt x="7547" y="98"/>
                  </a:lnTo>
                  <a:lnTo>
                    <a:pt x="7498" y="49"/>
                  </a:lnTo>
                  <a:lnTo>
                    <a:pt x="7425" y="0"/>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20" name="Google Shape;220;p38"/>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39"/>
          <p:cNvSpPr txBox="1"/>
          <p:nvPr>
            <p:ph type="ctrTitle"/>
          </p:nvPr>
        </p:nvSpPr>
        <p:spPr>
          <a:xfrm>
            <a:off x="2733750" y="1671525"/>
            <a:ext cx="3676500" cy="1159800"/>
          </a:xfrm>
          <a:prstGeom prst="rect">
            <a:avLst/>
          </a:prstGeom>
          <a:noFill/>
          <a:ln>
            <a:noFill/>
          </a:ln>
        </p:spPr>
        <p:txBody>
          <a:bodyPr anchorCtr="0" anchor="b" bIns="91425" lIns="91425" spcFirstLastPara="1" rIns="91425" wrap="square" tIns="91425">
            <a:noAutofit/>
          </a:bodyPr>
          <a:lstStyle/>
          <a:p>
            <a:pPr indent="0" lvl="0" marL="0" rtl="0" algn="ctr">
              <a:lnSpc>
                <a:spcPct val="90000"/>
              </a:lnSpc>
              <a:spcBef>
                <a:spcPts val="0"/>
              </a:spcBef>
              <a:spcAft>
                <a:spcPts val="0"/>
              </a:spcAft>
              <a:buSzPts val="4800"/>
              <a:buNone/>
            </a:pPr>
            <a:r>
              <a:rPr lang="en" sz="4400">
                <a:latin typeface="Cabin"/>
                <a:ea typeface="Cabin"/>
                <a:cs typeface="Cabin"/>
                <a:sym typeface="Cabin"/>
              </a:rPr>
              <a:t>2</a:t>
            </a:r>
            <a:endParaRPr sz="4400">
              <a:latin typeface="Cabin"/>
              <a:ea typeface="Cabin"/>
              <a:cs typeface="Cabin"/>
              <a:sym typeface="Cabin"/>
            </a:endParaRPr>
          </a:p>
          <a:p>
            <a:pPr indent="0" lvl="0" marL="0" rtl="0" algn="ctr">
              <a:lnSpc>
                <a:spcPct val="90000"/>
              </a:lnSpc>
              <a:spcBef>
                <a:spcPts val="0"/>
              </a:spcBef>
              <a:spcAft>
                <a:spcPts val="0"/>
              </a:spcAft>
              <a:buSzPts val="4800"/>
              <a:buNone/>
            </a:pPr>
            <a:r>
              <a:rPr lang="en" sz="4400"/>
              <a:t>Biases in Subject Headings</a:t>
            </a:r>
            <a:endParaRPr sz="4400"/>
          </a:p>
        </p:txBody>
      </p:sp>
      <p:sp>
        <p:nvSpPr>
          <p:cNvPr id="226" name="Google Shape;226;p39"/>
          <p:cNvSpPr txBox="1"/>
          <p:nvPr>
            <p:ph idx="1" type="subTitle"/>
          </p:nvPr>
        </p:nvSpPr>
        <p:spPr>
          <a:xfrm>
            <a:off x="2874150" y="2976750"/>
            <a:ext cx="3395700" cy="784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400"/>
              <a:buNone/>
            </a:pPr>
            <a:r>
              <a:rPr lang="en" sz="1900"/>
              <a:t>Subject headings are imperfect. They show biases as well.</a:t>
            </a:r>
            <a:endParaRPr sz="1700"/>
          </a:p>
        </p:txBody>
      </p:sp>
      <p:sp>
        <p:nvSpPr>
          <p:cNvPr id="227" name="Google Shape;227;p39"/>
          <p:cNvSpPr txBox="1"/>
          <p:nvPr>
            <p:ph idx="12" type="sldNum"/>
          </p:nvPr>
        </p:nvSpPr>
        <p:spPr>
          <a:xfrm>
            <a:off x="4297650" y="4445051"/>
            <a:ext cx="548700" cy="393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200"/>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40"/>
          <p:cNvSpPr txBox="1"/>
          <p:nvPr>
            <p:ph idx="1" type="body"/>
          </p:nvPr>
        </p:nvSpPr>
        <p:spPr>
          <a:xfrm>
            <a:off x="292556" y="1087181"/>
            <a:ext cx="8683500" cy="2798700"/>
          </a:xfrm>
          <a:prstGeom prst="rect">
            <a:avLst/>
          </a:prstGeom>
          <a:noFill/>
          <a:ln>
            <a:noFill/>
          </a:ln>
        </p:spPr>
        <p:txBody>
          <a:bodyPr anchorCtr="0" anchor="t" bIns="34275" lIns="68575" spcFirstLastPara="1" rIns="68575" wrap="square" tIns="34275">
            <a:normAutofit lnSpcReduction="20000"/>
          </a:bodyPr>
          <a:lstStyle/>
          <a:p>
            <a:pPr indent="0" lvl="0" marL="0" rtl="0" algn="l">
              <a:lnSpc>
                <a:spcPct val="115000"/>
              </a:lnSpc>
              <a:spcBef>
                <a:spcPts val="0"/>
              </a:spcBef>
              <a:spcAft>
                <a:spcPts val="0"/>
              </a:spcAft>
              <a:buSzPts val="1513"/>
              <a:buNone/>
            </a:pPr>
            <a:r>
              <a:rPr lang="en" sz="2300"/>
              <a:t>Words matter in the digital world: Libraries, like other institutions, are produced in systems marked by racism, patriarchy, and other forms of oppression…Critical librarianship and archival practice seek to uncover how library structures codify cultural norms, and in doing so, have immense power in upholding or disrupting systems of oppression. Our catalog records, finding aids, and classification structures are themselves technologies of power by privileging certain ways of knowing over others </a:t>
            </a:r>
            <a:r>
              <a:rPr lang="en" sz="2300"/>
              <a:t>(University of Washington Libraries).</a:t>
            </a:r>
            <a:endParaRPr sz="2900"/>
          </a:p>
        </p:txBody>
      </p:sp>
      <p:sp>
        <p:nvSpPr>
          <p:cNvPr id="234" name="Google Shape;234;p40"/>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41"/>
          <p:cNvSpPr txBox="1"/>
          <p:nvPr>
            <p:ph idx="1" type="body"/>
          </p:nvPr>
        </p:nvSpPr>
        <p:spPr>
          <a:xfrm>
            <a:off x="2676525" y="1022975"/>
            <a:ext cx="5666700" cy="819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3000"/>
              <a:buNone/>
            </a:pPr>
            <a:r>
              <a:rPr lang="en" sz="2200"/>
              <a:t>Knowledge organization systems (Classification systems, subject headings, and indexes) present information users with the following problems: lack of consistency in word choice, dated terminology and “the tendency of presenting historically marginalized people as fundamentally different from white heterosexual men” </a:t>
            </a:r>
            <a:endParaRPr sz="2200"/>
          </a:p>
          <a:p>
            <a:pPr indent="0" lvl="0" marL="0" rtl="0" algn="l">
              <a:lnSpc>
                <a:spcPct val="100000"/>
              </a:lnSpc>
              <a:spcBef>
                <a:spcPts val="600"/>
              </a:spcBef>
              <a:spcAft>
                <a:spcPts val="0"/>
              </a:spcAft>
              <a:buSzPts val="3000"/>
              <a:buNone/>
            </a:pPr>
            <a:r>
              <a:rPr lang="en" sz="1400"/>
              <a:t>(Howard and Knowlton, 2018)</a:t>
            </a:r>
            <a:r>
              <a:rPr lang="en" sz="2200"/>
              <a:t>. </a:t>
            </a:r>
            <a:endParaRPr sz="2200"/>
          </a:p>
          <a:p>
            <a:pPr indent="0" lvl="0" marL="0" rtl="0" algn="l">
              <a:lnSpc>
                <a:spcPct val="100000"/>
              </a:lnSpc>
              <a:spcBef>
                <a:spcPts val="600"/>
              </a:spcBef>
              <a:spcAft>
                <a:spcPts val="0"/>
              </a:spcAft>
              <a:buSzPts val="3000"/>
              <a:buNone/>
            </a:pPr>
            <a:r>
              <a:t/>
            </a:r>
            <a:endParaRPr sz="2200"/>
          </a:p>
        </p:txBody>
      </p:sp>
      <p:sp>
        <p:nvSpPr>
          <p:cNvPr id="240" name="Google Shape;240;p41"/>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42"/>
          <p:cNvSpPr txBox="1"/>
          <p:nvPr>
            <p:ph type="title"/>
          </p:nvPr>
        </p:nvSpPr>
        <p:spPr>
          <a:xfrm>
            <a:off x="398150" y="1129130"/>
            <a:ext cx="1700700" cy="1483800"/>
          </a:xfrm>
          <a:prstGeom prst="rect">
            <a:avLst/>
          </a:prstGeom>
          <a:noFill/>
          <a:ln>
            <a:noFill/>
          </a:ln>
        </p:spPr>
        <p:txBody>
          <a:bodyPr anchorCtr="0" anchor="t" bIns="91425" lIns="91425" spcFirstLastPara="1" rIns="91425" wrap="square" tIns="91425">
            <a:noAutofit/>
          </a:bodyPr>
          <a:lstStyle/>
          <a:p>
            <a:pPr indent="0" lvl="0" marL="0" rtl="0" algn="r">
              <a:lnSpc>
                <a:spcPct val="90000"/>
              </a:lnSpc>
              <a:spcBef>
                <a:spcPts val="0"/>
              </a:spcBef>
              <a:spcAft>
                <a:spcPts val="0"/>
              </a:spcAft>
              <a:buSzPts val="2400"/>
              <a:buNone/>
            </a:pPr>
            <a:r>
              <a:rPr lang="en"/>
              <a:t>Library of Congress Subject Headings</a:t>
            </a:r>
            <a:endParaRPr/>
          </a:p>
        </p:txBody>
      </p:sp>
      <p:sp>
        <p:nvSpPr>
          <p:cNvPr id="246" name="Google Shape;246;p42"/>
          <p:cNvSpPr txBox="1"/>
          <p:nvPr>
            <p:ph idx="1" type="body"/>
          </p:nvPr>
        </p:nvSpPr>
        <p:spPr>
          <a:xfrm>
            <a:off x="2871075" y="483370"/>
            <a:ext cx="5561100" cy="3571200"/>
          </a:xfrm>
          <a:prstGeom prst="rect">
            <a:avLst/>
          </a:prstGeom>
          <a:noFill/>
          <a:ln>
            <a:noFill/>
          </a:ln>
        </p:spPr>
        <p:txBody>
          <a:bodyPr anchorCtr="0" anchor="t" bIns="91425" lIns="91425" spcFirstLastPara="1" rIns="91425" wrap="square" tIns="91425">
            <a:noAutofit/>
          </a:bodyPr>
          <a:lstStyle/>
          <a:p>
            <a:pPr indent="-381000" lvl="0" marL="457200" rtl="0" algn="l">
              <a:lnSpc>
                <a:spcPct val="100000"/>
              </a:lnSpc>
              <a:spcBef>
                <a:spcPts val="600"/>
              </a:spcBef>
              <a:spcAft>
                <a:spcPts val="0"/>
              </a:spcAft>
              <a:buSzPts val="2400"/>
              <a:buChar char="⊙"/>
            </a:pPr>
            <a:r>
              <a:rPr lang="en" sz="2400"/>
              <a:t>Library of Congress Subject Headings are the most used standardized vocabulary in the United States. </a:t>
            </a:r>
            <a:endParaRPr sz="2400"/>
          </a:p>
          <a:p>
            <a:pPr indent="-381000" lvl="0" marL="457200" rtl="0" algn="l">
              <a:lnSpc>
                <a:spcPct val="100000"/>
              </a:lnSpc>
              <a:spcBef>
                <a:spcPts val="1000"/>
              </a:spcBef>
              <a:spcAft>
                <a:spcPts val="0"/>
              </a:spcAft>
              <a:buSzPts val="2400"/>
              <a:buChar char="⊙"/>
            </a:pPr>
            <a:r>
              <a:rPr lang="en" sz="2400"/>
              <a:t>They were developed and are maintained by the U.S. Library of Congress since 1898. </a:t>
            </a:r>
            <a:endParaRPr sz="2400"/>
          </a:p>
          <a:p>
            <a:pPr indent="-381000" lvl="0" marL="457200" rtl="0" algn="l">
              <a:lnSpc>
                <a:spcPct val="100000"/>
              </a:lnSpc>
              <a:spcBef>
                <a:spcPts val="1000"/>
              </a:spcBef>
              <a:spcAft>
                <a:spcPts val="0"/>
              </a:spcAft>
              <a:buSzPts val="2400"/>
              <a:buChar char="⊙"/>
            </a:pPr>
            <a:r>
              <a:rPr lang="en" sz="2400"/>
              <a:t>Other Example of Standardized Vocabularies</a:t>
            </a:r>
            <a:r>
              <a:rPr lang="en" sz="2400"/>
              <a:t>: </a:t>
            </a:r>
            <a:r>
              <a:rPr lang="en" sz="2400" u="sng">
                <a:solidFill>
                  <a:schemeClr val="hlink"/>
                </a:solidFill>
                <a:hlinkClick r:id="rId3"/>
              </a:rPr>
              <a:t>Demographic group terms</a:t>
            </a:r>
            <a:r>
              <a:rPr lang="en" sz="2400"/>
              <a:t>. </a:t>
            </a:r>
            <a:endParaRPr sz="2400"/>
          </a:p>
        </p:txBody>
      </p:sp>
      <p:sp>
        <p:nvSpPr>
          <p:cNvPr id="247" name="Google Shape;247;p42"/>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43"/>
          <p:cNvSpPr txBox="1"/>
          <p:nvPr>
            <p:ph type="title"/>
          </p:nvPr>
        </p:nvSpPr>
        <p:spPr>
          <a:xfrm>
            <a:off x="398150" y="1129130"/>
            <a:ext cx="1700700" cy="1483800"/>
          </a:xfrm>
          <a:prstGeom prst="rect">
            <a:avLst/>
          </a:prstGeom>
          <a:noFill/>
          <a:ln>
            <a:noFill/>
          </a:ln>
        </p:spPr>
        <p:txBody>
          <a:bodyPr anchorCtr="0" anchor="ctr" bIns="91425" lIns="91425" spcFirstLastPara="1" rIns="91425" wrap="square" tIns="91425">
            <a:noAutofit/>
          </a:bodyPr>
          <a:lstStyle/>
          <a:p>
            <a:pPr indent="0" lvl="0" marL="0" rtl="0" algn="r">
              <a:lnSpc>
                <a:spcPct val="90000"/>
              </a:lnSpc>
              <a:spcBef>
                <a:spcPts val="0"/>
              </a:spcBef>
              <a:spcAft>
                <a:spcPts val="0"/>
              </a:spcAft>
              <a:buSzPts val="2400"/>
              <a:buNone/>
            </a:pPr>
            <a:r>
              <a:rPr lang="en"/>
              <a:t>Biases in LCSH</a:t>
            </a:r>
            <a:endParaRPr/>
          </a:p>
        </p:txBody>
      </p:sp>
      <p:sp>
        <p:nvSpPr>
          <p:cNvPr id="253" name="Google Shape;253;p43"/>
          <p:cNvSpPr txBox="1"/>
          <p:nvPr/>
        </p:nvSpPr>
        <p:spPr>
          <a:xfrm>
            <a:off x="2948575" y="322250"/>
            <a:ext cx="5540100" cy="3997800"/>
          </a:xfrm>
          <a:prstGeom prst="rect">
            <a:avLst/>
          </a:prstGeom>
          <a:noFill/>
          <a:ln>
            <a:noFill/>
          </a:ln>
        </p:spPr>
        <p:txBody>
          <a:bodyPr anchorCtr="0" anchor="ctr" bIns="91425" lIns="91425" spcFirstLastPara="1" rIns="91425" wrap="square" tIns="91425">
            <a:noAutofit/>
          </a:bodyPr>
          <a:lstStyle/>
          <a:p>
            <a:pPr indent="0" lvl="0" marL="0" marR="0" rtl="0" algn="l">
              <a:lnSpc>
                <a:spcPct val="115000"/>
              </a:lnSpc>
              <a:spcBef>
                <a:spcPts val="0"/>
              </a:spcBef>
              <a:spcAft>
                <a:spcPts val="0"/>
              </a:spcAft>
              <a:buClr>
                <a:srgbClr val="000000"/>
              </a:buClr>
              <a:buSzPts val="2300"/>
              <a:buFont typeface="Arial"/>
              <a:buNone/>
            </a:pPr>
            <a:r>
              <a:t/>
            </a:r>
            <a:endParaRPr b="1" i="1" sz="2000" u="none" cap="none" strike="noStrike">
              <a:solidFill>
                <a:schemeClr val="dk1"/>
              </a:solidFill>
              <a:latin typeface="Cabin"/>
              <a:ea typeface="Cabin"/>
              <a:cs typeface="Cabin"/>
              <a:sym typeface="Cabin"/>
            </a:endParaRPr>
          </a:p>
          <a:p>
            <a:pPr indent="0" lvl="0" marL="0" marR="0" rtl="0" algn="l">
              <a:lnSpc>
                <a:spcPct val="115000"/>
              </a:lnSpc>
              <a:spcBef>
                <a:spcPts val="1000"/>
              </a:spcBef>
              <a:spcAft>
                <a:spcPts val="0"/>
              </a:spcAft>
              <a:buClr>
                <a:srgbClr val="000000"/>
              </a:buClr>
              <a:buSzPts val="2100"/>
              <a:buFont typeface="Arial"/>
              <a:buNone/>
            </a:pPr>
            <a:r>
              <a:rPr b="0" lang="en" sz="2000" u="none" cap="none" strike="noStrike">
                <a:solidFill>
                  <a:schemeClr val="dk1"/>
                </a:solidFill>
                <a:latin typeface="Cabin"/>
                <a:ea typeface="Cabin"/>
                <a:cs typeface="Cabin"/>
                <a:sym typeface="Cabin"/>
              </a:rPr>
              <a:t>The way information is organized often reflects the prejudices of those that create the system. The Library of Congress, the organization that develops subject headings, has used many outdated and offensive terms to refer to groups of people. Some have been updated, while others remain.</a:t>
            </a:r>
            <a:endParaRPr b="0" sz="2000" u="none" cap="none" strike="noStrike">
              <a:solidFill>
                <a:schemeClr val="dk1"/>
              </a:solidFill>
              <a:latin typeface="Cabin"/>
              <a:ea typeface="Cabin"/>
              <a:cs typeface="Cabin"/>
              <a:sym typeface="Cabin"/>
            </a:endParaRPr>
          </a:p>
          <a:p>
            <a:pPr indent="0" lvl="0" marL="0" marR="0" rtl="0" algn="l">
              <a:lnSpc>
                <a:spcPct val="115000"/>
              </a:lnSpc>
              <a:spcBef>
                <a:spcPts val="1000"/>
              </a:spcBef>
              <a:spcAft>
                <a:spcPts val="1000"/>
              </a:spcAft>
              <a:buClr>
                <a:srgbClr val="000000"/>
              </a:buClr>
              <a:buSzPts val="2100"/>
              <a:buFont typeface="Arial"/>
              <a:buNone/>
            </a:pPr>
            <a:r>
              <a:rPr b="0" lang="en" sz="2000" u="none" cap="none" strike="noStrike">
                <a:solidFill>
                  <a:schemeClr val="dk1"/>
                </a:solidFill>
                <a:latin typeface="Cabin"/>
                <a:ea typeface="Cabin"/>
                <a:cs typeface="Cabin"/>
                <a:sym typeface="Cabin"/>
              </a:rPr>
              <a:t>A good example of this is an absence of a subject term for </a:t>
            </a:r>
            <a:r>
              <a:rPr lang="en" sz="2000">
                <a:solidFill>
                  <a:schemeClr val="dk1"/>
                </a:solidFill>
                <a:latin typeface="Cabin"/>
                <a:ea typeface="Cabin"/>
                <a:cs typeface="Cabin"/>
                <a:sym typeface="Cabin"/>
              </a:rPr>
              <a:t>Afro-</a:t>
            </a:r>
            <a:r>
              <a:rPr b="0" lang="en" sz="2000" u="none" cap="none" strike="noStrike">
                <a:solidFill>
                  <a:schemeClr val="dk1"/>
                </a:solidFill>
                <a:latin typeface="Cabin"/>
                <a:ea typeface="Cabin"/>
                <a:cs typeface="Cabin"/>
                <a:sym typeface="Cabin"/>
              </a:rPr>
              <a:t>Latinos</a:t>
            </a:r>
            <a:r>
              <a:rPr b="0" lang="en" sz="2000" u="none" cap="none" strike="noStrike">
                <a:solidFill>
                  <a:schemeClr val="dk1"/>
                </a:solidFill>
                <a:latin typeface="Cabin"/>
                <a:ea typeface="Cabin"/>
                <a:cs typeface="Cabin"/>
                <a:sym typeface="Cabin"/>
              </a:rPr>
              <a:t> -  books or other material often use two separate subject headings: Hispanic Americans and Black people--United States.</a:t>
            </a:r>
            <a:endParaRPr b="0" sz="2000" u="none" cap="none" strike="noStrike">
              <a:solidFill>
                <a:schemeClr val="dk1"/>
              </a:solidFill>
              <a:latin typeface="Cabin"/>
              <a:ea typeface="Cabin"/>
              <a:cs typeface="Cabin"/>
              <a:sym typeface="Cabin"/>
            </a:endParaRPr>
          </a:p>
        </p:txBody>
      </p:sp>
      <p:sp>
        <p:nvSpPr>
          <p:cNvPr id="254" name="Google Shape;254;p43"/>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44"/>
          <p:cNvSpPr txBox="1"/>
          <p:nvPr>
            <p:ph type="title"/>
          </p:nvPr>
        </p:nvSpPr>
        <p:spPr>
          <a:xfrm>
            <a:off x="398150" y="1129130"/>
            <a:ext cx="1700700" cy="1483800"/>
          </a:xfrm>
          <a:prstGeom prst="rect">
            <a:avLst/>
          </a:prstGeom>
          <a:noFill/>
          <a:ln>
            <a:noFill/>
          </a:ln>
        </p:spPr>
        <p:txBody>
          <a:bodyPr anchorCtr="0" anchor="ctr" bIns="91425" lIns="91425" spcFirstLastPara="1" rIns="91425" wrap="square" tIns="91425">
            <a:noAutofit/>
          </a:bodyPr>
          <a:lstStyle/>
          <a:p>
            <a:pPr indent="0" lvl="0" marL="0" rtl="0" algn="r">
              <a:lnSpc>
                <a:spcPct val="90000"/>
              </a:lnSpc>
              <a:spcBef>
                <a:spcPts val="0"/>
              </a:spcBef>
              <a:spcAft>
                <a:spcPts val="0"/>
              </a:spcAft>
              <a:buSzPts val="2400"/>
              <a:buNone/>
            </a:pPr>
            <a:r>
              <a:rPr lang="en"/>
              <a:t>Outdated and current subject headings</a:t>
            </a:r>
            <a:endParaRPr/>
          </a:p>
        </p:txBody>
      </p:sp>
      <p:graphicFrame>
        <p:nvGraphicFramePr>
          <p:cNvPr id="260" name="Google Shape;260;p44"/>
          <p:cNvGraphicFramePr/>
          <p:nvPr/>
        </p:nvGraphicFramePr>
        <p:xfrm>
          <a:off x="2830075" y="433413"/>
          <a:ext cx="3000000" cy="3000000"/>
        </p:xfrm>
        <a:graphic>
          <a:graphicData uri="http://schemas.openxmlformats.org/drawingml/2006/table">
            <a:tbl>
              <a:tblPr>
                <a:noFill/>
                <a:tableStyleId>{00B4275E-70D5-4D19-A3F5-E0C4CBA4FAB5}</a:tableStyleId>
              </a:tblPr>
              <a:tblGrid>
                <a:gridCol w="3034400"/>
                <a:gridCol w="3034400"/>
              </a:tblGrid>
              <a:tr h="381000">
                <a:tc>
                  <a:txBody>
                    <a:bodyPr/>
                    <a:lstStyle/>
                    <a:p>
                      <a:pPr indent="0" lvl="0" marL="0" marR="0" rtl="0" algn="l">
                        <a:lnSpc>
                          <a:spcPct val="100000"/>
                        </a:lnSpc>
                        <a:spcBef>
                          <a:spcPts val="0"/>
                        </a:spcBef>
                        <a:spcAft>
                          <a:spcPts val="0"/>
                        </a:spcAft>
                        <a:buClr>
                          <a:srgbClr val="000000"/>
                        </a:buClr>
                        <a:buSzPts val="1800"/>
                        <a:buFont typeface="Arial"/>
                        <a:buNone/>
                      </a:pPr>
                      <a:r>
                        <a:rPr b="1" lang="en" sz="1800" u="none" cap="none" strike="noStrike"/>
                        <a:t>Outdated </a:t>
                      </a:r>
                      <a:endParaRPr b="1" sz="18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800"/>
                        <a:buFont typeface="Arial"/>
                        <a:buNone/>
                      </a:pPr>
                      <a:r>
                        <a:rPr b="1" lang="en" sz="1800" u="none" cap="none" strike="noStrike"/>
                        <a:t>Current </a:t>
                      </a:r>
                      <a:endParaRPr b="1" sz="1800" u="none" cap="none" strike="noStrike"/>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1600"/>
                        <a:buFont typeface="Arial"/>
                        <a:buNone/>
                      </a:pPr>
                      <a:r>
                        <a:rPr lang="en" sz="1600" u="none" cap="none" strike="noStrike"/>
                        <a:t>Illegal Aliens </a:t>
                      </a:r>
                      <a:endParaRPr sz="16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600"/>
                        <a:buFont typeface="Arial"/>
                        <a:buNone/>
                      </a:pPr>
                      <a:r>
                        <a:rPr lang="en" sz="1600"/>
                        <a:t>"Noncitizens" and "Illegal immigration"</a:t>
                      </a:r>
                      <a:endParaRPr sz="1600" u="none" cap="none" strike="noStrike"/>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1600"/>
                        <a:buFont typeface="Arial"/>
                        <a:buNone/>
                      </a:pPr>
                      <a:r>
                        <a:rPr lang="en" sz="1600" u="none" cap="none" strike="noStrike"/>
                        <a:t>Blacks</a:t>
                      </a:r>
                      <a:endParaRPr sz="16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600"/>
                        <a:buFont typeface="Arial"/>
                        <a:buNone/>
                      </a:pPr>
                      <a:r>
                        <a:rPr lang="en" sz="1600" u="none" cap="none" strike="noStrike"/>
                        <a:t>Black people </a:t>
                      </a:r>
                      <a:endParaRPr sz="1600" u="none" cap="none" strike="noStrike"/>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1600"/>
                        <a:buFont typeface="Arial"/>
                        <a:buNone/>
                      </a:pPr>
                      <a:r>
                        <a:rPr lang="en" sz="1600" u="none" cap="none" strike="noStrike"/>
                        <a:t>Slaves </a:t>
                      </a:r>
                      <a:endParaRPr sz="16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600"/>
                        <a:buFont typeface="Arial"/>
                        <a:buNone/>
                      </a:pPr>
                      <a:r>
                        <a:rPr lang="en" sz="1600" u="none" cap="none" strike="noStrike"/>
                        <a:t>Enslaved pe</a:t>
                      </a:r>
                      <a:r>
                        <a:rPr lang="en" sz="1600"/>
                        <a:t>rsons</a:t>
                      </a:r>
                      <a:endParaRPr sz="1600" u="none" cap="none" strike="noStrike"/>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1600"/>
                        <a:buFont typeface="Arial"/>
                        <a:buNone/>
                      </a:pPr>
                      <a:r>
                        <a:rPr lang="en" sz="1600" u="none" cap="none" strike="noStrike"/>
                        <a:t>Indians</a:t>
                      </a:r>
                      <a:endParaRPr sz="16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600"/>
                        <a:buFont typeface="Arial"/>
                        <a:buNone/>
                      </a:pPr>
                      <a:r>
                        <a:rPr lang="en" sz="1600"/>
                        <a:t>The subject heading is still “Indians”, though there is work underway to look at alternatives.</a:t>
                      </a:r>
                      <a:endParaRPr sz="1600" u="none" cap="none" strike="noStrike"/>
                    </a:p>
                  </a:txBody>
                  <a:tcPr marT="91425" marB="91425" marR="91425" marL="91425"/>
                </a:tc>
              </a:tr>
            </a:tbl>
          </a:graphicData>
        </a:graphic>
      </p:graphicFrame>
      <p:graphicFrame>
        <p:nvGraphicFramePr>
          <p:cNvPr id="261" name="Google Shape;261;p44"/>
          <p:cNvGraphicFramePr/>
          <p:nvPr/>
        </p:nvGraphicFramePr>
        <p:xfrm>
          <a:off x="2830075" y="3819525"/>
          <a:ext cx="3000000" cy="3000000"/>
        </p:xfrm>
        <a:graphic>
          <a:graphicData uri="http://schemas.openxmlformats.org/drawingml/2006/table">
            <a:tbl>
              <a:tblPr>
                <a:noFill/>
                <a:tableStyleId>{00B4275E-70D5-4D19-A3F5-E0C4CBA4FAB5}</a:tableStyleId>
              </a:tblPr>
              <a:tblGrid>
                <a:gridCol w="3034400"/>
                <a:gridCol w="3034400"/>
              </a:tblGrid>
              <a:tr h="381000">
                <a:tc gridSpan="2">
                  <a:txBody>
                    <a:bodyPr/>
                    <a:lstStyle/>
                    <a:p>
                      <a:pPr indent="0" lvl="0" marL="0" marR="0" rtl="0" algn="l">
                        <a:lnSpc>
                          <a:spcPct val="100000"/>
                        </a:lnSpc>
                        <a:spcBef>
                          <a:spcPts val="0"/>
                        </a:spcBef>
                        <a:spcAft>
                          <a:spcPts val="0"/>
                        </a:spcAft>
                        <a:buClr>
                          <a:srgbClr val="000000"/>
                        </a:buClr>
                        <a:buSzPts val="1400"/>
                        <a:buFont typeface="Arial"/>
                        <a:buNone/>
                      </a:pPr>
                      <a:r>
                        <a:rPr b="1" lang="en" sz="1400" u="none" cap="none" strike="noStrike"/>
                        <a:t>Updated  terminology on Black and African American experiences</a:t>
                      </a:r>
                      <a:endParaRPr b="1" sz="1400" u="none" cap="none" strike="noStrike"/>
                    </a:p>
                  </a:txBody>
                  <a:tcPr marT="91425" marB="91425" marR="91425" marL="91425"/>
                </a:tc>
                <a:tc hMerge="1"/>
              </a:tr>
              <a:tr h="381000">
                <a:tc gridSpan="2">
                  <a:txBody>
                    <a:bodyPr/>
                    <a:lstStyle/>
                    <a:p>
                      <a:pPr indent="0" lvl="0" marL="0" marR="0" rtl="0" algn="l">
                        <a:lnSpc>
                          <a:spcPct val="100000"/>
                        </a:lnSpc>
                        <a:spcBef>
                          <a:spcPts val="0"/>
                        </a:spcBef>
                        <a:spcAft>
                          <a:spcPts val="0"/>
                        </a:spcAft>
                        <a:buClr>
                          <a:srgbClr val="000000"/>
                        </a:buClr>
                        <a:buSzPts val="1600"/>
                        <a:buFont typeface="Arial"/>
                        <a:buNone/>
                      </a:pPr>
                      <a:r>
                        <a:rPr lang="en" sz="1600" u="none" cap="none" strike="noStrike"/>
                        <a:t>Afrofuturist fiction— Black wall streets— Colorism </a:t>
                      </a:r>
                      <a:endParaRPr sz="1600" u="none" cap="none" strike="noStrike"/>
                    </a:p>
                  </a:txBody>
                  <a:tcPr marT="91425" marB="91425" marR="91425" marL="91425"/>
                </a:tc>
                <a:tc hMerge="1"/>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65" name="Shape 265"/>
        <p:cNvGrpSpPr/>
        <p:nvPr/>
      </p:nvGrpSpPr>
      <p:grpSpPr>
        <a:xfrm>
          <a:off x="0" y="0"/>
          <a:ext cx="0" cy="0"/>
          <a:chOff x="0" y="0"/>
          <a:chExt cx="0" cy="0"/>
        </a:xfrm>
      </p:grpSpPr>
      <p:pic>
        <p:nvPicPr>
          <p:cNvPr id="266" name="Google Shape;266;p45"/>
          <p:cNvPicPr preferRelativeResize="0"/>
          <p:nvPr/>
        </p:nvPicPr>
        <p:blipFill rotWithShape="1">
          <a:blip r:embed="rId3">
            <a:alphaModFix/>
          </a:blip>
          <a:srcRect b="0" l="0" r="0" t="0"/>
          <a:stretch/>
        </p:blipFill>
        <p:spPr>
          <a:xfrm>
            <a:off x="1057275" y="1176338"/>
            <a:ext cx="7029450" cy="2790825"/>
          </a:xfrm>
          <a:prstGeom prst="rect">
            <a:avLst/>
          </a:prstGeom>
          <a:noFill/>
          <a:ln>
            <a:noFill/>
          </a:ln>
        </p:spPr>
      </p:pic>
      <p:sp>
        <p:nvSpPr>
          <p:cNvPr id="267" name="Google Shape;267;p45"/>
          <p:cNvSpPr txBox="1"/>
          <p:nvPr>
            <p:ph idx="12" type="sldNum"/>
          </p:nvPr>
        </p:nvSpPr>
        <p:spPr>
          <a:xfrm>
            <a:off x="4297650" y="4749851"/>
            <a:ext cx="548700" cy="393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200"/>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46"/>
          <p:cNvSpPr txBox="1"/>
          <p:nvPr>
            <p:ph idx="1" type="body"/>
          </p:nvPr>
        </p:nvSpPr>
        <p:spPr>
          <a:xfrm>
            <a:off x="324925" y="665425"/>
            <a:ext cx="3127500" cy="2298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3000"/>
              <a:buNone/>
            </a:pPr>
            <a:r>
              <a:rPr lang="en">
                <a:solidFill>
                  <a:schemeClr val="lt1"/>
                </a:solidFill>
              </a:rPr>
              <a:t>What does this mean for you and your research?</a:t>
            </a:r>
            <a:endParaRPr>
              <a:solidFill>
                <a:schemeClr val="lt1"/>
              </a:solidFill>
            </a:endParaRPr>
          </a:p>
        </p:txBody>
      </p:sp>
      <p:sp>
        <p:nvSpPr>
          <p:cNvPr id="273" name="Google Shape;273;p46"/>
          <p:cNvSpPr txBox="1"/>
          <p:nvPr>
            <p:ph idx="12" type="sldNum"/>
          </p:nvPr>
        </p:nvSpPr>
        <p:spPr>
          <a:xfrm>
            <a:off x="8472458" y="4663217"/>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
                <a:solidFill>
                  <a:schemeClr val="dk1"/>
                </a:solidFill>
              </a:rPr>
              <a:t>‹#›</a:t>
            </a:fld>
            <a:endParaRPr>
              <a:solidFill>
                <a:schemeClr val="dk1"/>
              </a:solidFill>
            </a:endParaRPr>
          </a:p>
        </p:txBody>
      </p:sp>
      <p:sp>
        <p:nvSpPr>
          <p:cNvPr id="274" name="Google Shape;274;p46"/>
          <p:cNvSpPr txBox="1"/>
          <p:nvPr/>
        </p:nvSpPr>
        <p:spPr>
          <a:xfrm>
            <a:off x="4098925" y="665425"/>
            <a:ext cx="4707300" cy="3997800"/>
          </a:xfrm>
          <a:prstGeom prst="rect">
            <a:avLst/>
          </a:prstGeom>
          <a:noFill/>
          <a:ln>
            <a:noFill/>
          </a:ln>
        </p:spPr>
        <p:txBody>
          <a:bodyPr anchorCtr="0" anchor="ctr" bIns="91425" lIns="91425" spcFirstLastPara="1" rIns="91425" wrap="square" tIns="91425">
            <a:noAutofit/>
          </a:bodyPr>
          <a:lstStyle/>
          <a:p>
            <a:pPr indent="0" lvl="0" marL="0" marR="0" rtl="0" algn="l">
              <a:lnSpc>
                <a:spcPct val="115000"/>
              </a:lnSpc>
              <a:spcBef>
                <a:spcPts val="0"/>
              </a:spcBef>
              <a:spcAft>
                <a:spcPts val="0"/>
              </a:spcAft>
              <a:buClr>
                <a:srgbClr val="000000"/>
              </a:buClr>
              <a:buSzPts val="2300"/>
              <a:buFont typeface="Arial"/>
              <a:buNone/>
            </a:pPr>
            <a:r>
              <a:rPr b="1" i="0" lang="en" sz="2300" u="none" cap="none" strike="noStrike">
                <a:solidFill>
                  <a:schemeClr val="dk1"/>
                </a:solidFill>
                <a:latin typeface="Cabin"/>
                <a:ea typeface="Cabin"/>
                <a:cs typeface="Cabin"/>
                <a:sym typeface="Cabin"/>
              </a:rPr>
              <a:t>Considerations </a:t>
            </a:r>
            <a:endParaRPr b="1" i="0" sz="2300" u="none" cap="none" strike="noStrike">
              <a:solidFill>
                <a:schemeClr val="dk1"/>
              </a:solidFill>
              <a:latin typeface="Cabin"/>
              <a:ea typeface="Cabin"/>
              <a:cs typeface="Cabin"/>
              <a:sym typeface="Cabin"/>
            </a:endParaRPr>
          </a:p>
          <a:p>
            <a:pPr indent="-368300" lvl="0" marL="457200" marR="0" rtl="0" algn="l">
              <a:lnSpc>
                <a:spcPct val="115000"/>
              </a:lnSpc>
              <a:spcBef>
                <a:spcPts val="1000"/>
              </a:spcBef>
              <a:spcAft>
                <a:spcPts val="0"/>
              </a:spcAft>
              <a:buClr>
                <a:schemeClr val="dk1"/>
              </a:buClr>
              <a:buSzPts val="2200"/>
              <a:buFont typeface="Cabin"/>
              <a:buChar char="●"/>
            </a:pPr>
            <a:r>
              <a:rPr b="0" i="0" lang="en" sz="2200" u="none" cap="none" strike="noStrike">
                <a:solidFill>
                  <a:schemeClr val="dk1"/>
                </a:solidFill>
                <a:latin typeface="Cabin"/>
                <a:ea typeface="Cabin"/>
                <a:cs typeface="Cabin"/>
                <a:sym typeface="Cabin"/>
              </a:rPr>
              <a:t>Use multiple search terms.</a:t>
            </a:r>
            <a:endParaRPr b="0" i="0" sz="2200" u="none" cap="none" strike="noStrike">
              <a:solidFill>
                <a:schemeClr val="dk1"/>
              </a:solidFill>
              <a:latin typeface="Cabin"/>
              <a:ea typeface="Cabin"/>
              <a:cs typeface="Cabin"/>
              <a:sym typeface="Cabin"/>
            </a:endParaRPr>
          </a:p>
          <a:p>
            <a:pPr indent="-368300" lvl="0" marL="457200" marR="0" rtl="0" algn="l">
              <a:lnSpc>
                <a:spcPct val="115000"/>
              </a:lnSpc>
              <a:spcBef>
                <a:spcPts val="1000"/>
              </a:spcBef>
              <a:spcAft>
                <a:spcPts val="0"/>
              </a:spcAft>
              <a:buClr>
                <a:schemeClr val="dk1"/>
              </a:buClr>
              <a:buSzPts val="2200"/>
              <a:buFont typeface="Cabin"/>
              <a:buChar char="●"/>
            </a:pPr>
            <a:r>
              <a:rPr b="0" i="0" lang="en" sz="2200" u="none" cap="none" strike="noStrike">
                <a:solidFill>
                  <a:schemeClr val="dk1"/>
                </a:solidFill>
                <a:latin typeface="Cabin"/>
                <a:ea typeface="Cabin"/>
                <a:cs typeface="Cabin"/>
                <a:sym typeface="Cabin"/>
              </a:rPr>
              <a:t>Search multiple databases.</a:t>
            </a:r>
            <a:endParaRPr b="0" i="0" sz="2200" u="none" cap="none" strike="noStrike">
              <a:solidFill>
                <a:schemeClr val="dk1"/>
              </a:solidFill>
              <a:latin typeface="Cabin"/>
              <a:ea typeface="Cabin"/>
              <a:cs typeface="Cabin"/>
              <a:sym typeface="Cabin"/>
            </a:endParaRPr>
          </a:p>
          <a:p>
            <a:pPr indent="-368300" lvl="0" marL="457200" marR="0" rtl="0" algn="l">
              <a:lnSpc>
                <a:spcPct val="115000"/>
              </a:lnSpc>
              <a:spcBef>
                <a:spcPts val="1000"/>
              </a:spcBef>
              <a:spcAft>
                <a:spcPts val="0"/>
              </a:spcAft>
              <a:buClr>
                <a:schemeClr val="dk1"/>
              </a:buClr>
              <a:buSzPts val="2200"/>
              <a:buFont typeface="Cabin"/>
              <a:buChar char="●"/>
            </a:pPr>
            <a:r>
              <a:rPr b="0" i="0" lang="en" sz="2200" u="none" cap="none" strike="noStrike">
                <a:solidFill>
                  <a:schemeClr val="dk1"/>
                </a:solidFill>
                <a:latin typeface="Cabin"/>
                <a:ea typeface="Cabin"/>
                <a:cs typeface="Cabin"/>
                <a:sym typeface="Cabin"/>
              </a:rPr>
              <a:t>Consider how information is organized in a database and adjust accordingly.</a:t>
            </a:r>
            <a:endParaRPr b="0" i="0" sz="2200" u="none" cap="none" strike="noStrike">
              <a:solidFill>
                <a:schemeClr val="dk1"/>
              </a:solidFill>
              <a:latin typeface="Cabin"/>
              <a:ea typeface="Cabin"/>
              <a:cs typeface="Cabin"/>
              <a:sym typeface="Cabin"/>
            </a:endParaRPr>
          </a:p>
          <a:p>
            <a:pPr indent="-368300" lvl="0" marL="457200" marR="0" rtl="0" algn="l">
              <a:lnSpc>
                <a:spcPct val="115000"/>
              </a:lnSpc>
              <a:spcBef>
                <a:spcPts val="1000"/>
              </a:spcBef>
              <a:spcAft>
                <a:spcPts val="0"/>
              </a:spcAft>
              <a:buClr>
                <a:schemeClr val="dk1"/>
              </a:buClr>
              <a:buSzPts val="2200"/>
              <a:buFont typeface="Cabin"/>
              <a:buChar char="●"/>
            </a:pPr>
            <a:r>
              <a:rPr b="0" i="0" lang="en" sz="2200" u="none" cap="none" strike="noStrike">
                <a:solidFill>
                  <a:schemeClr val="dk1"/>
                </a:solidFill>
                <a:latin typeface="Cabin"/>
                <a:ea typeface="Cabin"/>
                <a:cs typeface="Cabin"/>
                <a:sym typeface="Cabin"/>
              </a:rPr>
              <a:t>Identify databases that center the experiences of the communities you want to learn more about.</a:t>
            </a:r>
            <a:endParaRPr b="0" i="0" sz="2200" u="none" cap="none" strike="noStrike">
              <a:solidFill>
                <a:schemeClr val="dk1"/>
              </a:solidFill>
              <a:latin typeface="Cabin"/>
              <a:ea typeface="Cabin"/>
              <a:cs typeface="Cabin"/>
              <a:sym typeface="Cabin"/>
            </a:endParaRPr>
          </a:p>
          <a:p>
            <a:pPr indent="0" lvl="0" marL="0" marR="0" rtl="0" algn="l">
              <a:lnSpc>
                <a:spcPct val="115000"/>
              </a:lnSpc>
              <a:spcBef>
                <a:spcPts val="1000"/>
              </a:spcBef>
              <a:spcAft>
                <a:spcPts val="1000"/>
              </a:spcAft>
              <a:buClr>
                <a:srgbClr val="000000"/>
              </a:buClr>
              <a:buSzPts val="2300"/>
              <a:buFont typeface="Arial"/>
              <a:buNone/>
            </a:pPr>
            <a:r>
              <a:t/>
            </a:r>
            <a:endParaRPr b="1" i="1" sz="2300" u="none" cap="none" strike="noStrike">
              <a:solidFill>
                <a:schemeClr val="dk1"/>
              </a:solidFill>
              <a:latin typeface="Cabin"/>
              <a:ea typeface="Cabin"/>
              <a:cs typeface="Cabin"/>
              <a:sym typeface="Cabin"/>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47"/>
          <p:cNvSpPr txBox="1"/>
          <p:nvPr>
            <p:ph idx="1" type="body"/>
          </p:nvPr>
        </p:nvSpPr>
        <p:spPr>
          <a:xfrm>
            <a:off x="324925" y="665425"/>
            <a:ext cx="3127500" cy="2298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3000"/>
              <a:buNone/>
            </a:pPr>
            <a:r>
              <a:rPr lang="en">
                <a:solidFill>
                  <a:schemeClr val="lt1"/>
                </a:solidFill>
              </a:rPr>
              <a:t>What does this mean for you and your research?</a:t>
            </a:r>
            <a:endParaRPr>
              <a:solidFill>
                <a:schemeClr val="lt1"/>
              </a:solidFill>
            </a:endParaRPr>
          </a:p>
        </p:txBody>
      </p:sp>
      <p:sp>
        <p:nvSpPr>
          <p:cNvPr id="280" name="Google Shape;280;p47"/>
          <p:cNvSpPr txBox="1"/>
          <p:nvPr>
            <p:ph idx="12" type="sldNum"/>
          </p:nvPr>
        </p:nvSpPr>
        <p:spPr>
          <a:xfrm>
            <a:off x="8472458" y="4663217"/>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
                <a:solidFill>
                  <a:schemeClr val="dk1"/>
                </a:solidFill>
              </a:rPr>
              <a:t>‹#›</a:t>
            </a:fld>
            <a:endParaRPr>
              <a:solidFill>
                <a:schemeClr val="dk1"/>
              </a:solidFill>
            </a:endParaRPr>
          </a:p>
        </p:txBody>
      </p:sp>
      <p:sp>
        <p:nvSpPr>
          <p:cNvPr id="281" name="Google Shape;281;p47"/>
          <p:cNvSpPr txBox="1"/>
          <p:nvPr/>
        </p:nvSpPr>
        <p:spPr>
          <a:xfrm>
            <a:off x="4098925" y="665425"/>
            <a:ext cx="4707300" cy="3997800"/>
          </a:xfrm>
          <a:prstGeom prst="rect">
            <a:avLst/>
          </a:prstGeom>
          <a:noFill/>
          <a:ln>
            <a:noFill/>
          </a:ln>
        </p:spPr>
        <p:txBody>
          <a:bodyPr anchorCtr="0" anchor="ctr" bIns="91425" lIns="91425" spcFirstLastPara="1" rIns="91425" wrap="square" tIns="91425">
            <a:noAutofit/>
          </a:bodyPr>
          <a:lstStyle/>
          <a:p>
            <a:pPr indent="0" lvl="0" marL="0" marR="0" rtl="0" algn="l">
              <a:lnSpc>
                <a:spcPct val="115000"/>
              </a:lnSpc>
              <a:spcBef>
                <a:spcPts val="0"/>
              </a:spcBef>
              <a:spcAft>
                <a:spcPts val="0"/>
              </a:spcAft>
              <a:buClr>
                <a:srgbClr val="000000"/>
              </a:buClr>
              <a:buSzPts val="1900"/>
              <a:buFont typeface="Arial"/>
              <a:buNone/>
            </a:pPr>
            <a:r>
              <a:t/>
            </a:r>
            <a:endParaRPr b="1" i="0" sz="1900" u="none" cap="none" strike="noStrike">
              <a:solidFill>
                <a:schemeClr val="dk1"/>
              </a:solidFill>
              <a:latin typeface="Cabin"/>
              <a:ea typeface="Cabin"/>
              <a:cs typeface="Cabin"/>
              <a:sym typeface="Cabin"/>
            </a:endParaRPr>
          </a:p>
          <a:p>
            <a:pPr indent="-349250" lvl="0" marL="457200" marR="0" rtl="0" algn="l">
              <a:lnSpc>
                <a:spcPct val="115000"/>
              </a:lnSpc>
              <a:spcBef>
                <a:spcPts val="1000"/>
              </a:spcBef>
              <a:spcAft>
                <a:spcPts val="0"/>
              </a:spcAft>
              <a:buClr>
                <a:schemeClr val="dk1"/>
              </a:buClr>
              <a:buSzPts val="1900"/>
              <a:buFont typeface="Cabin"/>
              <a:buChar char="●"/>
            </a:pPr>
            <a:r>
              <a:rPr b="0" i="0" lang="en" sz="1900" u="none" cap="none" strike="noStrike">
                <a:solidFill>
                  <a:schemeClr val="dk1"/>
                </a:solidFill>
                <a:latin typeface="Cabin"/>
                <a:ea typeface="Cabin"/>
                <a:cs typeface="Cabin"/>
                <a:sym typeface="Cabin"/>
              </a:rPr>
              <a:t>Do lateral reading. Don’t just analyze a source using the source itself. Search around the source. How does the author identify themselves? What is the political perspective of the publication within which an article is published?</a:t>
            </a:r>
            <a:endParaRPr b="0" i="0" sz="1900" u="none" cap="none" strike="noStrike">
              <a:solidFill>
                <a:schemeClr val="dk1"/>
              </a:solidFill>
              <a:latin typeface="Cabin"/>
              <a:ea typeface="Cabin"/>
              <a:cs typeface="Cabin"/>
              <a:sym typeface="Cabin"/>
            </a:endParaRPr>
          </a:p>
          <a:p>
            <a:pPr indent="-349250" lvl="0" marL="457200" marR="0" rtl="0" algn="l">
              <a:lnSpc>
                <a:spcPct val="115000"/>
              </a:lnSpc>
              <a:spcBef>
                <a:spcPts val="1000"/>
              </a:spcBef>
              <a:spcAft>
                <a:spcPts val="0"/>
              </a:spcAft>
              <a:buClr>
                <a:schemeClr val="dk1"/>
              </a:buClr>
              <a:buSzPts val="1900"/>
              <a:buFont typeface="Cabin"/>
              <a:buChar char="●"/>
            </a:pPr>
            <a:r>
              <a:rPr b="0" i="0" lang="en" sz="1900" u="none" cap="none" strike="noStrike">
                <a:solidFill>
                  <a:schemeClr val="dk1"/>
                </a:solidFill>
                <a:latin typeface="Cabin"/>
                <a:ea typeface="Cabin"/>
                <a:cs typeface="Cabin"/>
                <a:sym typeface="Cabin"/>
              </a:rPr>
              <a:t>If you’re comfortable doing so, speak up if you find triggering language or images.</a:t>
            </a:r>
            <a:endParaRPr b="0" i="0" sz="1900" u="none" cap="none" strike="noStrike">
              <a:solidFill>
                <a:schemeClr val="dk1"/>
              </a:solidFill>
              <a:latin typeface="Cabin"/>
              <a:ea typeface="Cabin"/>
              <a:cs typeface="Cabin"/>
              <a:sym typeface="Cabin"/>
            </a:endParaRPr>
          </a:p>
          <a:p>
            <a:pPr indent="0" lvl="0" marL="0" marR="0" rtl="0" algn="l">
              <a:lnSpc>
                <a:spcPct val="115000"/>
              </a:lnSpc>
              <a:spcBef>
                <a:spcPts val="1000"/>
              </a:spcBef>
              <a:spcAft>
                <a:spcPts val="0"/>
              </a:spcAft>
              <a:buClr>
                <a:srgbClr val="000000"/>
              </a:buClr>
              <a:buSzPts val="1900"/>
              <a:buFont typeface="Arial"/>
              <a:buNone/>
            </a:pPr>
            <a:r>
              <a:t/>
            </a:r>
            <a:endParaRPr b="0" i="0" sz="1900" u="none" cap="none" strike="noStrike">
              <a:solidFill>
                <a:schemeClr val="dk1"/>
              </a:solidFill>
              <a:latin typeface="Cabin"/>
              <a:ea typeface="Cabin"/>
              <a:cs typeface="Cabin"/>
              <a:sym typeface="Cabin"/>
            </a:endParaRPr>
          </a:p>
          <a:p>
            <a:pPr indent="0" lvl="0" marL="0" marR="0" rtl="0" algn="l">
              <a:lnSpc>
                <a:spcPct val="115000"/>
              </a:lnSpc>
              <a:spcBef>
                <a:spcPts val="1000"/>
              </a:spcBef>
              <a:spcAft>
                <a:spcPts val="1000"/>
              </a:spcAft>
              <a:buClr>
                <a:srgbClr val="000000"/>
              </a:buClr>
              <a:buSzPts val="1900"/>
              <a:buFont typeface="Arial"/>
              <a:buNone/>
            </a:pPr>
            <a:r>
              <a:t/>
            </a:r>
            <a:endParaRPr b="1" i="1" sz="1900" u="none" cap="none" strike="noStrike">
              <a:solidFill>
                <a:schemeClr val="dk1"/>
              </a:solidFill>
              <a:latin typeface="Cabin"/>
              <a:ea typeface="Cabin"/>
              <a:cs typeface="Cabin"/>
              <a:sym typeface="Cabi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30"/>
          <p:cNvSpPr txBox="1"/>
          <p:nvPr>
            <p:ph type="title"/>
          </p:nvPr>
        </p:nvSpPr>
        <p:spPr>
          <a:xfrm>
            <a:off x="398150" y="1129125"/>
            <a:ext cx="1812000" cy="1483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0" lang="en" sz="2500">
                <a:solidFill>
                  <a:srgbClr val="FFEB38"/>
                </a:solidFill>
                <a:latin typeface="Roboto Slab"/>
                <a:ea typeface="Roboto Slab"/>
                <a:cs typeface="Roboto Slab"/>
                <a:sym typeface="Roboto Slab"/>
              </a:rPr>
              <a:t>Learning Objectives</a:t>
            </a:r>
            <a:endParaRPr b="0" sz="2500">
              <a:solidFill>
                <a:srgbClr val="FFEB38"/>
              </a:solidFill>
              <a:latin typeface="Roboto Slab"/>
              <a:ea typeface="Roboto Slab"/>
              <a:cs typeface="Roboto Slab"/>
              <a:sym typeface="Roboto Slab"/>
            </a:endParaRPr>
          </a:p>
          <a:p>
            <a:pPr indent="0" lvl="0" marL="0" rtl="0" algn="r">
              <a:lnSpc>
                <a:spcPct val="90000"/>
              </a:lnSpc>
              <a:spcBef>
                <a:spcPts val="0"/>
              </a:spcBef>
              <a:spcAft>
                <a:spcPts val="0"/>
              </a:spcAft>
              <a:buSzPts val="2400"/>
              <a:buNone/>
            </a:pPr>
            <a:r>
              <a:t/>
            </a:r>
            <a:endParaRPr/>
          </a:p>
        </p:txBody>
      </p:sp>
      <p:sp>
        <p:nvSpPr>
          <p:cNvPr id="127" name="Google Shape;127;p30"/>
          <p:cNvSpPr txBox="1"/>
          <p:nvPr>
            <p:ph idx="1" type="body"/>
          </p:nvPr>
        </p:nvSpPr>
        <p:spPr>
          <a:xfrm>
            <a:off x="2707350" y="939075"/>
            <a:ext cx="6051600" cy="3522300"/>
          </a:xfrm>
          <a:prstGeom prst="rect">
            <a:avLst/>
          </a:prstGeom>
          <a:noFill/>
          <a:ln>
            <a:noFill/>
          </a:ln>
        </p:spPr>
        <p:txBody>
          <a:bodyPr anchorCtr="0" anchor="t" bIns="91425" lIns="91425" spcFirstLastPara="1" rIns="91425" wrap="square" tIns="91425">
            <a:noAutofit/>
          </a:bodyPr>
          <a:lstStyle/>
          <a:p>
            <a:pPr indent="-355600" lvl="0" marL="457200" rtl="0" algn="l">
              <a:lnSpc>
                <a:spcPct val="100000"/>
              </a:lnSpc>
              <a:spcBef>
                <a:spcPts val="1000"/>
              </a:spcBef>
              <a:spcAft>
                <a:spcPts val="0"/>
              </a:spcAft>
              <a:buSzPts val="2000"/>
              <a:buChar char="⊙"/>
            </a:pPr>
            <a:r>
              <a:rPr lang="en" sz="2000"/>
              <a:t>Use subject headings to search for information using databases</a:t>
            </a:r>
            <a:endParaRPr sz="2000"/>
          </a:p>
          <a:p>
            <a:pPr indent="-355600" lvl="0" marL="457200" rtl="0" algn="l">
              <a:lnSpc>
                <a:spcPct val="100000"/>
              </a:lnSpc>
              <a:spcBef>
                <a:spcPts val="1000"/>
              </a:spcBef>
              <a:spcAft>
                <a:spcPts val="0"/>
              </a:spcAft>
              <a:buSzPts val="2000"/>
              <a:buChar char="⊙"/>
            </a:pPr>
            <a:r>
              <a:rPr lang="en" sz="2000"/>
              <a:t>Know how to find materials across disciplines</a:t>
            </a:r>
            <a:endParaRPr sz="2000"/>
          </a:p>
          <a:p>
            <a:pPr indent="-355600" lvl="0" marL="457200" rtl="0" algn="l">
              <a:lnSpc>
                <a:spcPct val="100000"/>
              </a:lnSpc>
              <a:spcBef>
                <a:spcPts val="1000"/>
              </a:spcBef>
              <a:spcAft>
                <a:spcPts val="0"/>
              </a:spcAft>
              <a:buSzPts val="2000"/>
              <a:buChar char="⊙"/>
            </a:pPr>
            <a:r>
              <a:rPr lang="en" sz="2000"/>
              <a:t>Understand how subject headings are created and assigned</a:t>
            </a:r>
            <a:endParaRPr sz="2000"/>
          </a:p>
          <a:p>
            <a:pPr indent="-355600" lvl="0" marL="457200" rtl="0" algn="l">
              <a:lnSpc>
                <a:spcPct val="100000"/>
              </a:lnSpc>
              <a:spcBef>
                <a:spcPts val="1000"/>
              </a:spcBef>
              <a:spcAft>
                <a:spcPts val="1000"/>
              </a:spcAft>
              <a:buSzPts val="2000"/>
              <a:buChar char="⊙"/>
            </a:pPr>
            <a:r>
              <a:rPr lang="en" sz="2000"/>
              <a:t>Question terms based on need, circumstance, and type of inquiry</a:t>
            </a:r>
            <a:endParaRPr sz="2000"/>
          </a:p>
        </p:txBody>
      </p:sp>
      <p:grpSp>
        <p:nvGrpSpPr>
          <p:cNvPr id="128" name="Google Shape;128;p30"/>
          <p:cNvGrpSpPr/>
          <p:nvPr/>
        </p:nvGrpSpPr>
        <p:grpSpPr>
          <a:xfrm>
            <a:off x="1512251" y="483380"/>
            <a:ext cx="564103" cy="601050"/>
            <a:chOff x="5970800" y="1619250"/>
            <a:chExt cx="428650" cy="456725"/>
          </a:xfrm>
        </p:grpSpPr>
        <p:sp>
          <p:nvSpPr>
            <p:cNvPr id="129" name="Google Shape;129;p30"/>
            <p:cNvSpPr/>
            <p:nvPr/>
          </p:nvSpPr>
          <p:spPr>
            <a:xfrm>
              <a:off x="5970800" y="1674200"/>
              <a:ext cx="377975" cy="377950"/>
            </a:xfrm>
            <a:custGeom>
              <a:rect b="b" l="l" r="r" t="t"/>
              <a:pathLst>
                <a:path extrusionOk="0" h="15118" w="15119">
                  <a:moveTo>
                    <a:pt x="7181" y="0"/>
                  </a:moveTo>
                  <a:lnTo>
                    <a:pt x="6790" y="49"/>
                  </a:lnTo>
                  <a:lnTo>
                    <a:pt x="6424" y="98"/>
                  </a:lnTo>
                  <a:lnTo>
                    <a:pt x="6058" y="147"/>
                  </a:lnTo>
                  <a:lnTo>
                    <a:pt x="5691" y="244"/>
                  </a:lnTo>
                  <a:lnTo>
                    <a:pt x="5325" y="342"/>
                  </a:lnTo>
                  <a:lnTo>
                    <a:pt x="4983" y="464"/>
                  </a:lnTo>
                  <a:lnTo>
                    <a:pt x="4641" y="586"/>
                  </a:lnTo>
                  <a:lnTo>
                    <a:pt x="4299" y="733"/>
                  </a:lnTo>
                  <a:lnTo>
                    <a:pt x="3982" y="904"/>
                  </a:lnTo>
                  <a:lnTo>
                    <a:pt x="3664" y="1099"/>
                  </a:lnTo>
                  <a:lnTo>
                    <a:pt x="3347" y="1295"/>
                  </a:lnTo>
                  <a:lnTo>
                    <a:pt x="3053" y="1490"/>
                  </a:lnTo>
                  <a:lnTo>
                    <a:pt x="2760" y="1734"/>
                  </a:lnTo>
                  <a:lnTo>
                    <a:pt x="2492" y="1954"/>
                  </a:lnTo>
                  <a:lnTo>
                    <a:pt x="2223" y="2223"/>
                  </a:lnTo>
                  <a:lnTo>
                    <a:pt x="1979" y="2467"/>
                  </a:lnTo>
                  <a:lnTo>
                    <a:pt x="1735" y="2760"/>
                  </a:lnTo>
                  <a:lnTo>
                    <a:pt x="1515" y="3029"/>
                  </a:lnTo>
                  <a:lnTo>
                    <a:pt x="1295" y="3322"/>
                  </a:lnTo>
                  <a:lnTo>
                    <a:pt x="1100" y="3639"/>
                  </a:lnTo>
                  <a:lnTo>
                    <a:pt x="929" y="3957"/>
                  </a:lnTo>
                  <a:lnTo>
                    <a:pt x="758" y="4274"/>
                  </a:lnTo>
                  <a:lnTo>
                    <a:pt x="611" y="4616"/>
                  </a:lnTo>
                  <a:lnTo>
                    <a:pt x="465" y="4958"/>
                  </a:lnTo>
                  <a:lnTo>
                    <a:pt x="343" y="5300"/>
                  </a:lnTo>
                  <a:lnTo>
                    <a:pt x="245" y="5666"/>
                  </a:lnTo>
                  <a:lnTo>
                    <a:pt x="172" y="6033"/>
                  </a:lnTo>
                  <a:lnTo>
                    <a:pt x="98" y="6399"/>
                  </a:lnTo>
                  <a:lnTo>
                    <a:pt x="49" y="6790"/>
                  </a:lnTo>
                  <a:lnTo>
                    <a:pt x="25" y="7156"/>
                  </a:lnTo>
                  <a:lnTo>
                    <a:pt x="1" y="7547"/>
                  </a:lnTo>
                  <a:lnTo>
                    <a:pt x="25" y="7938"/>
                  </a:lnTo>
                  <a:lnTo>
                    <a:pt x="49" y="8328"/>
                  </a:lnTo>
                  <a:lnTo>
                    <a:pt x="98" y="8695"/>
                  </a:lnTo>
                  <a:lnTo>
                    <a:pt x="172" y="9085"/>
                  </a:lnTo>
                  <a:lnTo>
                    <a:pt x="245" y="9452"/>
                  </a:lnTo>
                  <a:lnTo>
                    <a:pt x="343" y="9794"/>
                  </a:lnTo>
                  <a:lnTo>
                    <a:pt x="465" y="10160"/>
                  </a:lnTo>
                  <a:lnTo>
                    <a:pt x="611" y="10502"/>
                  </a:lnTo>
                  <a:lnTo>
                    <a:pt x="758" y="10820"/>
                  </a:lnTo>
                  <a:lnTo>
                    <a:pt x="929" y="11161"/>
                  </a:lnTo>
                  <a:lnTo>
                    <a:pt x="1100" y="11479"/>
                  </a:lnTo>
                  <a:lnTo>
                    <a:pt x="1295" y="11772"/>
                  </a:lnTo>
                  <a:lnTo>
                    <a:pt x="1515" y="12065"/>
                  </a:lnTo>
                  <a:lnTo>
                    <a:pt x="1735" y="12358"/>
                  </a:lnTo>
                  <a:lnTo>
                    <a:pt x="1979" y="12627"/>
                  </a:lnTo>
                  <a:lnTo>
                    <a:pt x="2223" y="12895"/>
                  </a:lnTo>
                  <a:lnTo>
                    <a:pt x="2492" y="13140"/>
                  </a:lnTo>
                  <a:lnTo>
                    <a:pt x="2760" y="13384"/>
                  </a:lnTo>
                  <a:lnTo>
                    <a:pt x="3053" y="13604"/>
                  </a:lnTo>
                  <a:lnTo>
                    <a:pt x="3347" y="13824"/>
                  </a:lnTo>
                  <a:lnTo>
                    <a:pt x="3664" y="14019"/>
                  </a:lnTo>
                  <a:lnTo>
                    <a:pt x="3982" y="14190"/>
                  </a:lnTo>
                  <a:lnTo>
                    <a:pt x="4299" y="14361"/>
                  </a:lnTo>
                  <a:lnTo>
                    <a:pt x="4641" y="14507"/>
                  </a:lnTo>
                  <a:lnTo>
                    <a:pt x="4983" y="14654"/>
                  </a:lnTo>
                  <a:lnTo>
                    <a:pt x="5325" y="14776"/>
                  </a:lnTo>
                  <a:lnTo>
                    <a:pt x="5691" y="14874"/>
                  </a:lnTo>
                  <a:lnTo>
                    <a:pt x="6058" y="14947"/>
                  </a:lnTo>
                  <a:lnTo>
                    <a:pt x="6424" y="15020"/>
                  </a:lnTo>
                  <a:lnTo>
                    <a:pt x="6790" y="15069"/>
                  </a:lnTo>
                  <a:lnTo>
                    <a:pt x="7181" y="15094"/>
                  </a:lnTo>
                  <a:lnTo>
                    <a:pt x="7572" y="15118"/>
                  </a:lnTo>
                  <a:lnTo>
                    <a:pt x="7963" y="15094"/>
                  </a:lnTo>
                  <a:lnTo>
                    <a:pt x="8329" y="15069"/>
                  </a:lnTo>
                  <a:lnTo>
                    <a:pt x="8720" y="15020"/>
                  </a:lnTo>
                  <a:lnTo>
                    <a:pt x="9086" y="14947"/>
                  </a:lnTo>
                  <a:lnTo>
                    <a:pt x="9452" y="14874"/>
                  </a:lnTo>
                  <a:lnTo>
                    <a:pt x="9819" y="14776"/>
                  </a:lnTo>
                  <a:lnTo>
                    <a:pt x="10161" y="14654"/>
                  </a:lnTo>
                  <a:lnTo>
                    <a:pt x="10503" y="14507"/>
                  </a:lnTo>
                  <a:lnTo>
                    <a:pt x="10844" y="14361"/>
                  </a:lnTo>
                  <a:lnTo>
                    <a:pt x="11162" y="14190"/>
                  </a:lnTo>
                  <a:lnTo>
                    <a:pt x="11479" y="14019"/>
                  </a:lnTo>
                  <a:lnTo>
                    <a:pt x="11797" y="13824"/>
                  </a:lnTo>
                  <a:lnTo>
                    <a:pt x="12090" y="13604"/>
                  </a:lnTo>
                  <a:lnTo>
                    <a:pt x="12383" y="13384"/>
                  </a:lnTo>
                  <a:lnTo>
                    <a:pt x="12652" y="13140"/>
                  </a:lnTo>
                  <a:lnTo>
                    <a:pt x="12920" y="12895"/>
                  </a:lnTo>
                  <a:lnTo>
                    <a:pt x="13165" y="12627"/>
                  </a:lnTo>
                  <a:lnTo>
                    <a:pt x="13409" y="12358"/>
                  </a:lnTo>
                  <a:lnTo>
                    <a:pt x="13629" y="12065"/>
                  </a:lnTo>
                  <a:lnTo>
                    <a:pt x="13824" y="11772"/>
                  </a:lnTo>
                  <a:lnTo>
                    <a:pt x="14019" y="11479"/>
                  </a:lnTo>
                  <a:lnTo>
                    <a:pt x="14215" y="11161"/>
                  </a:lnTo>
                  <a:lnTo>
                    <a:pt x="14386" y="10820"/>
                  </a:lnTo>
                  <a:lnTo>
                    <a:pt x="14532" y="10502"/>
                  </a:lnTo>
                  <a:lnTo>
                    <a:pt x="14654" y="10160"/>
                  </a:lnTo>
                  <a:lnTo>
                    <a:pt x="14777" y="9794"/>
                  </a:lnTo>
                  <a:lnTo>
                    <a:pt x="14899" y="9452"/>
                  </a:lnTo>
                  <a:lnTo>
                    <a:pt x="14972" y="9085"/>
                  </a:lnTo>
                  <a:lnTo>
                    <a:pt x="15045" y="8695"/>
                  </a:lnTo>
                  <a:lnTo>
                    <a:pt x="15094" y="8328"/>
                  </a:lnTo>
                  <a:lnTo>
                    <a:pt x="15118" y="7938"/>
                  </a:lnTo>
                  <a:lnTo>
                    <a:pt x="15118" y="7547"/>
                  </a:lnTo>
                  <a:lnTo>
                    <a:pt x="15094" y="6936"/>
                  </a:lnTo>
                  <a:lnTo>
                    <a:pt x="15021" y="6326"/>
                  </a:lnTo>
                  <a:lnTo>
                    <a:pt x="14899" y="5740"/>
                  </a:lnTo>
                  <a:lnTo>
                    <a:pt x="14728" y="5178"/>
                  </a:lnTo>
                  <a:lnTo>
                    <a:pt x="14532" y="4616"/>
                  </a:lnTo>
                  <a:lnTo>
                    <a:pt x="14288" y="4079"/>
                  </a:lnTo>
                  <a:lnTo>
                    <a:pt x="13995" y="3590"/>
                  </a:lnTo>
                  <a:lnTo>
                    <a:pt x="13653" y="3102"/>
                  </a:lnTo>
                  <a:lnTo>
                    <a:pt x="13458" y="3053"/>
                  </a:lnTo>
                  <a:lnTo>
                    <a:pt x="12163" y="4347"/>
                  </a:lnTo>
                  <a:lnTo>
                    <a:pt x="12383" y="4689"/>
                  </a:lnTo>
                  <a:lnTo>
                    <a:pt x="12578" y="5056"/>
                  </a:lnTo>
                  <a:lnTo>
                    <a:pt x="12749" y="5446"/>
                  </a:lnTo>
                  <a:lnTo>
                    <a:pt x="12896" y="5837"/>
                  </a:lnTo>
                  <a:lnTo>
                    <a:pt x="13018" y="6252"/>
                  </a:lnTo>
                  <a:lnTo>
                    <a:pt x="13091" y="6668"/>
                  </a:lnTo>
                  <a:lnTo>
                    <a:pt x="13165" y="7107"/>
                  </a:lnTo>
                  <a:lnTo>
                    <a:pt x="13165" y="7547"/>
                  </a:lnTo>
                  <a:lnTo>
                    <a:pt x="13140" y="8133"/>
                  </a:lnTo>
                  <a:lnTo>
                    <a:pt x="13067" y="8695"/>
                  </a:lnTo>
                  <a:lnTo>
                    <a:pt x="12920" y="9208"/>
                  </a:lnTo>
                  <a:lnTo>
                    <a:pt x="12725" y="9745"/>
                  </a:lnTo>
                  <a:lnTo>
                    <a:pt x="12505" y="10233"/>
                  </a:lnTo>
                  <a:lnTo>
                    <a:pt x="12212" y="10673"/>
                  </a:lnTo>
                  <a:lnTo>
                    <a:pt x="11895" y="11113"/>
                  </a:lnTo>
                  <a:lnTo>
                    <a:pt x="11528" y="11503"/>
                  </a:lnTo>
                  <a:lnTo>
                    <a:pt x="11138" y="11870"/>
                  </a:lnTo>
                  <a:lnTo>
                    <a:pt x="10698" y="12187"/>
                  </a:lnTo>
                  <a:lnTo>
                    <a:pt x="10234" y="12480"/>
                  </a:lnTo>
                  <a:lnTo>
                    <a:pt x="9745" y="12725"/>
                  </a:lnTo>
                  <a:lnTo>
                    <a:pt x="9233" y="12895"/>
                  </a:lnTo>
                  <a:lnTo>
                    <a:pt x="8695" y="13042"/>
                  </a:lnTo>
                  <a:lnTo>
                    <a:pt x="8133" y="13140"/>
                  </a:lnTo>
                  <a:lnTo>
                    <a:pt x="7572" y="13164"/>
                  </a:lnTo>
                  <a:lnTo>
                    <a:pt x="6986" y="13140"/>
                  </a:lnTo>
                  <a:lnTo>
                    <a:pt x="6448" y="13042"/>
                  </a:lnTo>
                  <a:lnTo>
                    <a:pt x="5911" y="12895"/>
                  </a:lnTo>
                  <a:lnTo>
                    <a:pt x="5398" y="12725"/>
                  </a:lnTo>
                  <a:lnTo>
                    <a:pt x="4910" y="12480"/>
                  </a:lnTo>
                  <a:lnTo>
                    <a:pt x="4446" y="12187"/>
                  </a:lnTo>
                  <a:lnTo>
                    <a:pt x="4006" y="11870"/>
                  </a:lnTo>
                  <a:lnTo>
                    <a:pt x="3615" y="11503"/>
                  </a:lnTo>
                  <a:lnTo>
                    <a:pt x="3249" y="11113"/>
                  </a:lnTo>
                  <a:lnTo>
                    <a:pt x="2931" y="10673"/>
                  </a:lnTo>
                  <a:lnTo>
                    <a:pt x="2638" y="10233"/>
                  </a:lnTo>
                  <a:lnTo>
                    <a:pt x="2418" y="9745"/>
                  </a:lnTo>
                  <a:lnTo>
                    <a:pt x="2223" y="9208"/>
                  </a:lnTo>
                  <a:lnTo>
                    <a:pt x="2077" y="8695"/>
                  </a:lnTo>
                  <a:lnTo>
                    <a:pt x="2003" y="8133"/>
                  </a:lnTo>
                  <a:lnTo>
                    <a:pt x="1954" y="7547"/>
                  </a:lnTo>
                  <a:lnTo>
                    <a:pt x="2003" y="6985"/>
                  </a:lnTo>
                  <a:lnTo>
                    <a:pt x="2077" y="6423"/>
                  </a:lnTo>
                  <a:lnTo>
                    <a:pt x="2223" y="5886"/>
                  </a:lnTo>
                  <a:lnTo>
                    <a:pt x="2418" y="5373"/>
                  </a:lnTo>
                  <a:lnTo>
                    <a:pt x="2638" y="4885"/>
                  </a:lnTo>
                  <a:lnTo>
                    <a:pt x="2931" y="4421"/>
                  </a:lnTo>
                  <a:lnTo>
                    <a:pt x="3249" y="4005"/>
                  </a:lnTo>
                  <a:lnTo>
                    <a:pt x="3615" y="3590"/>
                  </a:lnTo>
                  <a:lnTo>
                    <a:pt x="4006" y="3224"/>
                  </a:lnTo>
                  <a:lnTo>
                    <a:pt x="4446" y="2906"/>
                  </a:lnTo>
                  <a:lnTo>
                    <a:pt x="4910" y="2638"/>
                  </a:lnTo>
                  <a:lnTo>
                    <a:pt x="5398" y="2394"/>
                  </a:lnTo>
                  <a:lnTo>
                    <a:pt x="5911" y="2198"/>
                  </a:lnTo>
                  <a:lnTo>
                    <a:pt x="6448" y="2076"/>
                  </a:lnTo>
                  <a:lnTo>
                    <a:pt x="6986" y="1978"/>
                  </a:lnTo>
                  <a:lnTo>
                    <a:pt x="7572" y="1954"/>
                  </a:lnTo>
                  <a:lnTo>
                    <a:pt x="8011" y="1978"/>
                  </a:lnTo>
                  <a:lnTo>
                    <a:pt x="8451" y="2027"/>
                  </a:lnTo>
                  <a:lnTo>
                    <a:pt x="8866" y="2100"/>
                  </a:lnTo>
                  <a:lnTo>
                    <a:pt x="9281" y="2223"/>
                  </a:lnTo>
                  <a:lnTo>
                    <a:pt x="9672" y="2369"/>
                  </a:lnTo>
                  <a:lnTo>
                    <a:pt x="10063" y="2540"/>
                  </a:lnTo>
                  <a:lnTo>
                    <a:pt x="10429" y="2735"/>
                  </a:lnTo>
                  <a:lnTo>
                    <a:pt x="10771" y="2955"/>
                  </a:lnTo>
                  <a:lnTo>
                    <a:pt x="11943" y="1807"/>
                  </a:lnTo>
                  <a:lnTo>
                    <a:pt x="11846" y="1343"/>
                  </a:lnTo>
                  <a:lnTo>
                    <a:pt x="11382" y="1026"/>
                  </a:lnTo>
                  <a:lnTo>
                    <a:pt x="10893" y="782"/>
                  </a:lnTo>
                  <a:lnTo>
                    <a:pt x="10380" y="537"/>
                  </a:lnTo>
                  <a:lnTo>
                    <a:pt x="9843" y="342"/>
                  </a:lnTo>
                  <a:lnTo>
                    <a:pt x="9306" y="195"/>
                  </a:lnTo>
                  <a:lnTo>
                    <a:pt x="8744" y="98"/>
                  </a:lnTo>
                  <a:lnTo>
                    <a:pt x="8158" y="25"/>
                  </a:lnTo>
                  <a:lnTo>
                    <a:pt x="7572" y="0"/>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 name="Google Shape;130;p30"/>
            <p:cNvSpPr/>
            <p:nvPr/>
          </p:nvSpPr>
          <p:spPr>
            <a:xfrm>
              <a:off x="6068500" y="1771875"/>
              <a:ext cx="182575" cy="182600"/>
            </a:xfrm>
            <a:custGeom>
              <a:rect b="b" l="l" r="r" t="t"/>
              <a:pathLst>
                <a:path extrusionOk="0" h="7304" w="7303">
                  <a:moveTo>
                    <a:pt x="3664" y="1"/>
                  </a:moveTo>
                  <a:lnTo>
                    <a:pt x="3297" y="25"/>
                  </a:lnTo>
                  <a:lnTo>
                    <a:pt x="2931" y="74"/>
                  </a:lnTo>
                  <a:lnTo>
                    <a:pt x="2565" y="147"/>
                  </a:lnTo>
                  <a:lnTo>
                    <a:pt x="2247" y="294"/>
                  </a:lnTo>
                  <a:lnTo>
                    <a:pt x="1930" y="440"/>
                  </a:lnTo>
                  <a:lnTo>
                    <a:pt x="1612" y="611"/>
                  </a:lnTo>
                  <a:lnTo>
                    <a:pt x="1344" y="831"/>
                  </a:lnTo>
                  <a:lnTo>
                    <a:pt x="1075" y="1075"/>
                  </a:lnTo>
                  <a:lnTo>
                    <a:pt x="831" y="1320"/>
                  </a:lnTo>
                  <a:lnTo>
                    <a:pt x="635" y="1613"/>
                  </a:lnTo>
                  <a:lnTo>
                    <a:pt x="440" y="1906"/>
                  </a:lnTo>
                  <a:lnTo>
                    <a:pt x="293" y="2223"/>
                  </a:lnTo>
                  <a:lnTo>
                    <a:pt x="171" y="2565"/>
                  </a:lnTo>
                  <a:lnTo>
                    <a:pt x="74" y="2907"/>
                  </a:lnTo>
                  <a:lnTo>
                    <a:pt x="25" y="3273"/>
                  </a:lnTo>
                  <a:lnTo>
                    <a:pt x="0" y="3640"/>
                  </a:lnTo>
                  <a:lnTo>
                    <a:pt x="25" y="4031"/>
                  </a:lnTo>
                  <a:lnTo>
                    <a:pt x="74" y="4373"/>
                  </a:lnTo>
                  <a:lnTo>
                    <a:pt x="171" y="4739"/>
                  </a:lnTo>
                  <a:lnTo>
                    <a:pt x="293" y="5081"/>
                  </a:lnTo>
                  <a:lnTo>
                    <a:pt x="440" y="5398"/>
                  </a:lnTo>
                  <a:lnTo>
                    <a:pt x="635" y="5691"/>
                  </a:lnTo>
                  <a:lnTo>
                    <a:pt x="831" y="5960"/>
                  </a:lnTo>
                  <a:lnTo>
                    <a:pt x="1075" y="6229"/>
                  </a:lnTo>
                  <a:lnTo>
                    <a:pt x="1344" y="6473"/>
                  </a:lnTo>
                  <a:lnTo>
                    <a:pt x="1612" y="6668"/>
                  </a:lnTo>
                  <a:lnTo>
                    <a:pt x="1930" y="6864"/>
                  </a:lnTo>
                  <a:lnTo>
                    <a:pt x="2247" y="7010"/>
                  </a:lnTo>
                  <a:lnTo>
                    <a:pt x="2565" y="7132"/>
                  </a:lnTo>
                  <a:lnTo>
                    <a:pt x="2931" y="7230"/>
                  </a:lnTo>
                  <a:lnTo>
                    <a:pt x="3297" y="7279"/>
                  </a:lnTo>
                  <a:lnTo>
                    <a:pt x="3664" y="7303"/>
                  </a:lnTo>
                  <a:lnTo>
                    <a:pt x="4030" y="7279"/>
                  </a:lnTo>
                  <a:lnTo>
                    <a:pt x="4396" y="7230"/>
                  </a:lnTo>
                  <a:lnTo>
                    <a:pt x="4738" y="7132"/>
                  </a:lnTo>
                  <a:lnTo>
                    <a:pt x="5080" y="7010"/>
                  </a:lnTo>
                  <a:lnTo>
                    <a:pt x="5398" y="6864"/>
                  </a:lnTo>
                  <a:lnTo>
                    <a:pt x="5691" y="6668"/>
                  </a:lnTo>
                  <a:lnTo>
                    <a:pt x="5984" y="6473"/>
                  </a:lnTo>
                  <a:lnTo>
                    <a:pt x="6253" y="6229"/>
                  </a:lnTo>
                  <a:lnTo>
                    <a:pt x="6472" y="5960"/>
                  </a:lnTo>
                  <a:lnTo>
                    <a:pt x="6692" y="5691"/>
                  </a:lnTo>
                  <a:lnTo>
                    <a:pt x="6863" y="5398"/>
                  </a:lnTo>
                  <a:lnTo>
                    <a:pt x="7034" y="5081"/>
                  </a:lnTo>
                  <a:lnTo>
                    <a:pt x="7156" y="4739"/>
                  </a:lnTo>
                  <a:lnTo>
                    <a:pt x="7230" y="4373"/>
                  </a:lnTo>
                  <a:lnTo>
                    <a:pt x="7303" y="4031"/>
                  </a:lnTo>
                  <a:lnTo>
                    <a:pt x="7303" y="3640"/>
                  </a:lnTo>
                  <a:lnTo>
                    <a:pt x="7303" y="3396"/>
                  </a:lnTo>
                  <a:lnTo>
                    <a:pt x="7278" y="3176"/>
                  </a:lnTo>
                  <a:lnTo>
                    <a:pt x="7254" y="2932"/>
                  </a:lnTo>
                  <a:lnTo>
                    <a:pt x="7181" y="2712"/>
                  </a:lnTo>
                  <a:lnTo>
                    <a:pt x="7132" y="2492"/>
                  </a:lnTo>
                  <a:lnTo>
                    <a:pt x="7034" y="2272"/>
                  </a:lnTo>
                  <a:lnTo>
                    <a:pt x="6839" y="1857"/>
                  </a:lnTo>
                  <a:lnTo>
                    <a:pt x="5325" y="3347"/>
                  </a:lnTo>
                  <a:lnTo>
                    <a:pt x="5349" y="3640"/>
                  </a:lnTo>
                  <a:lnTo>
                    <a:pt x="5349" y="3811"/>
                  </a:lnTo>
                  <a:lnTo>
                    <a:pt x="5325" y="3982"/>
                  </a:lnTo>
                  <a:lnTo>
                    <a:pt x="5276" y="4153"/>
                  </a:lnTo>
                  <a:lnTo>
                    <a:pt x="5227" y="4299"/>
                  </a:lnTo>
                  <a:lnTo>
                    <a:pt x="5154" y="4446"/>
                  </a:lnTo>
                  <a:lnTo>
                    <a:pt x="5080" y="4592"/>
                  </a:lnTo>
                  <a:lnTo>
                    <a:pt x="4983" y="4739"/>
                  </a:lnTo>
                  <a:lnTo>
                    <a:pt x="4860" y="4861"/>
                  </a:lnTo>
                  <a:lnTo>
                    <a:pt x="4738" y="4959"/>
                  </a:lnTo>
                  <a:lnTo>
                    <a:pt x="4616" y="5056"/>
                  </a:lnTo>
                  <a:lnTo>
                    <a:pt x="4470" y="5154"/>
                  </a:lnTo>
                  <a:lnTo>
                    <a:pt x="4323" y="5203"/>
                  </a:lnTo>
                  <a:lnTo>
                    <a:pt x="4177" y="5276"/>
                  </a:lnTo>
                  <a:lnTo>
                    <a:pt x="4006" y="5301"/>
                  </a:lnTo>
                  <a:lnTo>
                    <a:pt x="3835" y="5349"/>
                  </a:lnTo>
                  <a:lnTo>
                    <a:pt x="3493" y="5349"/>
                  </a:lnTo>
                  <a:lnTo>
                    <a:pt x="3322" y="5301"/>
                  </a:lnTo>
                  <a:lnTo>
                    <a:pt x="3151" y="5276"/>
                  </a:lnTo>
                  <a:lnTo>
                    <a:pt x="3004" y="5203"/>
                  </a:lnTo>
                  <a:lnTo>
                    <a:pt x="2858" y="5154"/>
                  </a:lnTo>
                  <a:lnTo>
                    <a:pt x="2711" y="5056"/>
                  </a:lnTo>
                  <a:lnTo>
                    <a:pt x="2589" y="4959"/>
                  </a:lnTo>
                  <a:lnTo>
                    <a:pt x="2467" y="4861"/>
                  </a:lnTo>
                  <a:lnTo>
                    <a:pt x="2345" y="4739"/>
                  </a:lnTo>
                  <a:lnTo>
                    <a:pt x="2247" y="4592"/>
                  </a:lnTo>
                  <a:lnTo>
                    <a:pt x="2174" y="4446"/>
                  </a:lnTo>
                  <a:lnTo>
                    <a:pt x="2101" y="4299"/>
                  </a:lnTo>
                  <a:lnTo>
                    <a:pt x="2027" y="4153"/>
                  </a:lnTo>
                  <a:lnTo>
                    <a:pt x="2003" y="3982"/>
                  </a:lnTo>
                  <a:lnTo>
                    <a:pt x="1979" y="3811"/>
                  </a:lnTo>
                  <a:lnTo>
                    <a:pt x="1954" y="3640"/>
                  </a:lnTo>
                  <a:lnTo>
                    <a:pt x="1979" y="3469"/>
                  </a:lnTo>
                  <a:lnTo>
                    <a:pt x="2003" y="3298"/>
                  </a:lnTo>
                  <a:lnTo>
                    <a:pt x="2027" y="3151"/>
                  </a:lnTo>
                  <a:lnTo>
                    <a:pt x="2101" y="2980"/>
                  </a:lnTo>
                  <a:lnTo>
                    <a:pt x="2174" y="2834"/>
                  </a:lnTo>
                  <a:lnTo>
                    <a:pt x="2247" y="2687"/>
                  </a:lnTo>
                  <a:lnTo>
                    <a:pt x="2345" y="2565"/>
                  </a:lnTo>
                  <a:lnTo>
                    <a:pt x="2467" y="2443"/>
                  </a:lnTo>
                  <a:lnTo>
                    <a:pt x="2589" y="2345"/>
                  </a:lnTo>
                  <a:lnTo>
                    <a:pt x="2711" y="2248"/>
                  </a:lnTo>
                  <a:lnTo>
                    <a:pt x="2858" y="2150"/>
                  </a:lnTo>
                  <a:lnTo>
                    <a:pt x="3004" y="2077"/>
                  </a:lnTo>
                  <a:lnTo>
                    <a:pt x="3151" y="2028"/>
                  </a:lnTo>
                  <a:lnTo>
                    <a:pt x="3322" y="1979"/>
                  </a:lnTo>
                  <a:lnTo>
                    <a:pt x="3493" y="1955"/>
                  </a:lnTo>
                  <a:lnTo>
                    <a:pt x="3664" y="1955"/>
                  </a:lnTo>
                  <a:lnTo>
                    <a:pt x="3957" y="1979"/>
                  </a:lnTo>
                  <a:lnTo>
                    <a:pt x="5447" y="465"/>
                  </a:lnTo>
                  <a:lnTo>
                    <a:pt x="5056" y="269"/>
                  </a:lnTo>
                  <a:lnTo>
                    <a:pt x="4836" y="196"/>
                  </a:lnTo>
                  <a:lnTo>
                    <a:pt x="4616" y="123"/>
                  </a:lnTo>
                  <a:lnTo>
                    <a:pt x="4372" y="74"/>
                  </a:lnTo>
                  <a:lnTo>
                    <a:pt x="4152" y="25"/>
                  </a:lnTo>
                  <a:lnTo>
                    <a:pt x="3908" y="1"/>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1" name="Google Shape;131;p30"/>
            <p:cNvSpPr/>
            <p:nvPr/>
          </p:nvSpPr>
          <p:spPr>
            <a:xfrm>
              <a:off x="5981175" y="2005125"/>
              <a:ext cx="75125" cy="70850"/>
            </a:xfrm>
            <a:custGeom>
              <a:rect b="b" l="l" r="r" t="t"/>
              <a:pathLst>
                <a:path extrusionOk="0" h="2834" w="3005">
                  <a:moveTo>
                    <a:pt x="1466" y="0"/>
                  </a:moveTo>
                  <a:lnTo>
                    <a:pt x="294" y="1173"/>
                  </a:lnTo>
                  <a:lnTo>
                    <a:pt x="172" y="1319"/>
                  </a:lnTo>
                  <a:lnTo>
                    <a:pt x="74" y="1490"/>
                  </a:lnTo>
                  <a:lnTo>
                    <a:pt x="25" y="1661"/>
                  </a:lnTo>
                  <a:lnTo>
                    <a:pt x="1" y="1857"/>
                  </a:lnTo>
                  <a:lnTo>
                    <a:pt x="25" y="2052"/>
                  </a:lnTo>
                  <a:lnTo>
                    <a:pt x="74" y="2223"/>
                  </a:lnTo>
                  <a:lnTo>
                    <a:pt x="172" y="2394"/>
                  </a:lnTo>
                  <a:lnTo>
                    <a:pt x="294" y="2540"/>
                  </a:lnTo>
                  <a:lnTo>
                    <a:pt x="440" y="2663"/>
                  </a:lnTo>
                  <a:lnTo>
                    <a:pt x="611" y="2760"/>
                  </a:lnTo>
                  <a:lnTo>
                    <a:pt x="807" y="2809"/>
                  </a:lnTo>
                  <a:lnTo>
                    <a:pt x="978" y="2833"/>
                  </a:lnTo>
                  <a:lnTo>
                    <a:pt x="1173" y="2809"/>
                  </a:lnTo>
                  <a:lnTo>
                    <a:pt x="1344" y="2760"/>
                  </a:lnTo>
                  <a:lnTo>
                    <a:pt x="1515" y="2663"/>
                  </a:lnTo>
                  <a:lnTo>
                    <a:pt x="1686" y="2540"/>
                  </a:lnTo>
                  <a:lnTo>
                    <a:pt x="2858" y="1368"/>
                  </a:lnTo>
                  <a:lnTo>
                    <a:pt x="3005" y="1197"/>
                  </a:lnTo>
                  <a:lnTo>
                    <a:pt x="2590" y="928"/>
                  </a:lnTo>
                  <a:lnTo>
                    <a:pt x="2199" y="635"/>
                  </a:lnTo>
                  <a:lnTo>
                    <a:pt x="1808" y="342"/>
                  </a:lnTo>
                  <a:lnTo>
                    <a:pt x="1466" y="0"/>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 name="Google Shape;132;p30"/>
            <p:cNvSpPr/>
            <p:nvPr/>
          </p:nvSpPr>
          <p:spPr>
            <a:xfrm>
              <a:off x="6263875" y="2005125"/>
              <a:ext cx="74525" cy="70850"/>
            </a:xfrm>
            <a:custGeom>
              <a:rect b="b" l="l" r="r" t="t"/>
              <a:pathLst>
                <a:path extrusionOk="0" h="2834" w="2981">
                  <a:moveTo>
                    <a:pt x="1539" y="0"/>
                  </a:moveTo>
                  <a:lnTo>
                    <a:pt x="1173" y="342"/>
                  </a:lnTo>
                  <a:lnTo>
                    <a:pt x="807" y="635"/>
                  </a:lnTo>
                  <a:lnTo>
                    <a:pt x="416" y="928"/>
                  </a:lnTo>
                  <a:lnTo>
                    <a:pt x="1" y="1197"/>
                  </a:lnTo>
                  <a:lnTo>
                    <a:pt x="123" y="1368"/>
                  </a:lnTo>
                  <a:lnTo>
                    <a:pt x="1319" y="2540"/>
                  </a:lnTo>
                  <a:lnTo>
                    <a:pt x="1466" y="2663"/>
                  </a:lnTo>
                  <a:lnTo>
                    <a:pt x="1637" y="2760"/>
                  </a:lnTo>
                  <a:lnTo>
                    <a:pt x="1832" y="2809"/>
                  </a:lnTo>
                  <a:lnTo>
                    <a:pt x="2003" y="2833"/>
                  </a:lnTo>
                  <a:lnTo>
                    <a:pt x="2199" y="2809"/>
                  </a:lnTo>
                  <a:lnTo>
                    <a:pt x="2370" y="2760"/>
                  </a:lnTo>
                  <a:lnTo>
                    <a:pt x="2541" y="2663"/>
                  </a:lnTo>
                  <a:lnTo>
                    <a:pt x="2712" y="2540"/>
                  </a:lnTo>
                  <a:lnTo>
                    <a:pt x="2834" y="2394"/>
                  </a:lnTo>
                  <a:lnTo>
                    <a:pt x="2931" y="2223"/>
                  </a:lnTo>
                  <a:lnTo>
                    <a:pt x="2980" y="2052"/>
                  </a:lnTo>
                  <a:lnTo>
                    <a:pt x="2980" y="1857"/>
                  </a:lnTo>
                  <a:lnTo>
                    <a:pt x="2980" y="1661"/>
                  </a:lnTo>
                  <a:lnTo>
                    <a:pt x="2931" y="1490"/>
                  </a:lnTo>
                  <a:lnTo>
                    <a:pt x="2834" y="1319"/>
                  </a:lnTo>
                  <a:lnTo>
                    <a:pt x="2712" y="1173"/>
                  </a:lnTo>
                  <a:lnTo>
                    <a:pt x="1539" y="0"/>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3" name="Google Shape;133;p30"/>
            <p:cNvSpPr/>
            <p:nvPr/>
          </p:nvSpPr>
          <p:spPr>
            <a:xfrm>
              <a:off x="6147875" y="1619250"/>
              <a:ext cx="251575" cy="255850"/>
            </a:xfrm>
            <a:custGeom>
              <a:rect b="b" l="l" r="r" t="t"/>
              <a:pathLst>
                <a:path extrusionOk="0" h="10234" w="10063">
                  <a:moveTo>
                    <a:pt x="7352" y="0"/>
                  </a:moveTo>
                  <a:lnTo>
                    <a:pt x="7254" y="24"/>
                  </a:lnTo>
                  <a:lnTo>
                    <a:pt x="7181" y="73"/>
                  </a:lnTo>
                  <a:lnTo>
                    <a:pt x="7083" y="147"/>
                  </a:lnTo>
                  <a:lnTo>
                    <a:pt x="5447" y="1758"/>
                  </a:lnTo>
                  <a:lnTo>
                    <a:pt x="5373" y="1856"/>
                  </a:lnTo>
                  <a:lnTo>
                    <a:pt x="5300" y="1978"/>
                  </a:lnTo>
                  <a:lnTo>
                    <a:pt x="5227" y="2125"/>
                  </a:lnTo>
                  <a:lnTo>
                    <a:pt x="5178" y="2247"/>
                  </a:lnTo>
                  <a:lnTo>
                    <a:pt x="5154" y="2393"/>
                  </a:lnTo>
                  <a:lnTo>
                    <a:pt x="5129" y="2540"/>
                  </a:lnTo>
                  <a:lnTo>
                    <a:pt x="5129" y="2687"/>
                  </a:lnTo>
                  <a:lnTo>
                    <a:pt x="5129" y="2809"/>
                  </a:lnTo>
                  <a:lnTo>
                    <a:pt x="5349" y="3981"/>
                  </a:lnTo>
                  <a:lnTo>
                    <a:pt x="5398" y="4152"/>
                  </a:lnTo>
                  <a:lnTo>
                    <a:pt x="147" y="9403"/>
                  </a:lnTo>
                  <a:lnTo>
                    <a:pt x="74" y="9476"/>
                  </a:lnTo>
                  <a:lnTo>
                    <a:pt x="25" y="9574"/>
                  </a:lnTo>
                  <a:lnTo>
                    <a:pt x="0" y="9672"/>
                  </a:lnTo>
                  <a:lnTo>
                    <a:pt x="0" y="9745"/>
                  </a:lnTo>
                  <a:lnTo>
                    <a:pt x="0" y="9843"/>
                  </a:lnTo>
                  <a:lnTo>
                    <a:pt x="25" y="9940"/>
                  </a:lnTo>
                  <a:lnTo>
                    <a:pt x="74" y="10013"/>
                  </a:lnTo>
                  <a:lnTo>
                    <a:pt x="147" y="10087"/>
                  </a:lnTo>
                  <a:lnTo>
                    <a:pt x="220" y="10160"/>
                  </a:lnTo>
                  <a:lnTo>
                    <a:pt x="293" y="10209"/>
                  </a:lnTo>
                  <a:lnTo>
                    <a:pt x="391" y="10233"/>
                  </a:lnTo>
                  <a:lnTo>
                    <a:pt x="586" y="10233"/>
                  </a:lnTo>
                  <a:lnTo>
                    <a:pt x="660" y="10209"/>
                  </a:lnTo>
                  <a:lnTo>
                    <a:pt x="757" y="10160"/>
                  </a:lnTo>
                  <a:lnTo>
                    <a:pt x="831" y="10087"/>
                  </a:lnTo>
                  <a:lnTo>
                    <a:pt x="6204" y="4738"/>
                  </a:lnTo>
                  <a:lnTo>
                    <a:pt x="7254" y="4909"/>
                  </a:lnTo>
                  <a:lnTo>
                    <a:pt x="7376" y="4933"/>
                  </a:lnTo>
                  <a:lnTo>
                    <a:pt x="7523" y="4933"/>
                  </a:lnTo>
                  <a:lnTo>
                    <a:pt x="7645" y="4909"/>
                  </a:lnTo>
                  <a:lnTo>
                    <a:pt x="7791" y="4860"/>
                  </a:lnTo>
                  <a:lnTo>
                    <a:pt x="7938" y="4811"/>
                  </a:lnTo>
                  <a:lnTo>
                    <a:pt x="8060" y="4763"/>
                  </a:lnTo>
                  <a:lnTo>
                    <a:pt x="8182" y="4689"/>
                  </a:lnTo>
                  <a:lnTo>
                    <a:pt x="8280" y="4592"/>
                  </a:lnTo>
                  <a:lnTo>
                    <a:pt x="9916" y="2955"/>
                  </a:lnTo>
                  <a:lnTo>
                    <a:pt x="9989" y="2882"/>
                  </a:lnTo>
                  <a:lnTo>
                    <a:pt x="10038" y="2784"/>
                  </a:lnTo>
                  <a:lnTo>
                    <a:pt x="10063" y="2711"/>
                  </a:lnTo>
                  <a:lnTo>
                    <a:pt x="10038" y="2613"/>
                  </a:lnTo>
                  <a:lnTo>
                    <a:pt x="10014" y="2564"/>
                  </a:lnTo>
                  <a:lnTo>
                    <a:pt x="9940" y="2491"/>
                  </a:lnTo>
                  <a:lnTo>
                    <a:pt x="9843" y="2442"/>
                  </a:lnTo>
                  <a:lnTo>
                    <a:pt x="9745" y="2418"/>
                  </a:lnTo>
                  <a:lnTo>
                    <a:pt x="8695" y="2223"/>
                  </a:lnTo>
                  <a:lnTo>
                    <a:pt x="9721" y="1197"/>
                  </a:lnTo>
                  <a:lnTo>
                    <a:pt x="9794" y="1123"/>
                  </a:lnTo>
                  <a:lnTo>
                    <a:pt x="9843" y="1026"/>
                  </a:lnTo>
                  <a:lnTo>
                    <a:pt x="9867" y="953"/>
                  </a:lnTo>
                  <a:lnTo>
                    <a:pt x="9867" y="855"/>
                  </a:lnTo>
                  <a:lnTo>
                    <a:pt x="9867" y="757"/>
                  </a:lnTo>
                  <a:lnTo>
                    <a:pt x="9843" y="659"/>
                  </a:lnTo>
                  <a:lnTo>
                    <a:pt x="9794" y="586"/>
                  </a:lnTo>
                  <a:lnTo>
                    <a:pt x="9721" y="513"/>
                  </a:lnTo>
                  <a:lnTo>
                    <a:pt x="9647" y="440"/>
                  </a:lnTo>
                  <a:lnTo>
                    <a:pt x="9574" y="391"/>
                  </a:lnTo>
                  <a:lnTo>
                    <a:pt x="9476" y="366"/>
                  </a:lnTo>
                  <a:lnTo>
                    <a:pt x="9281" y="366"/>
                  </a:lnTo>
                  <a:lnTo>
                    <a:pt x="9208" y="391"/>
                  </a:lnTo>
                  <a:lnTo>
                    <a:pt x="9110" y="440"/>
                  </a:lnTo>
                  <a:lnTo>
                    <a:pt x="9037" y="513"/>
                  </a:lnTo>
                  <a:lnTo>
                    <a:pt x="7889" y="1661"/>
                  </a:lnTo>
                  <a:lnTo>
                    <a:pt x="7840" y="1490"/>
                  </a:lnTo>
                  <a:lnTo>
                    <a:pt x="7620" y="318"/>
                  </a:lnTo>
                  <a:lnTo>
                    <a:pt x="7596" y="195"/>
                  </a:lnTo>
                  <a:lnTo>
                    <a:pt x="7547" y="98"/>
                  </a:lnTo>
                  <a:lnTo>
                    <a:pt x="7498" y="49"/>
                  </a:lnTo>
                  <a:lnTo>
                    <a:pt x="7425" y="0"/>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34" name="Google Shape;134;p30"/>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48"/>
          <p:cNvSpPr txBox="1"/>
          <p:nvPr>
            <p:ph type="ctrTitle"/>
          </p:nvPr>
        </p:nvSpPr>
        <p:spPr>
          <a:xfrm>
            <a:off x="2733750" y="1644225"/>
            <a:ext cx="3676500" cy="1159800"/>
          </a:xfrm>
          <a:prstGeom prst="rect">
            <a:avLst/>
          </a:prstGeom>
          <a:noFill/>
          <a:ln>
            <a:noFill/>
          </a:ln>
        </p:spPr>
        <p:txBody>
          <a:bodyPr anchorCtr="0" anchor="b" bIns="91425" lIns="91425" spcFirstLastPara="1" rIns="91425" wrap="square" tIns="91425">
            <a:noAutofit/>
          </a:bodyPr>
          <a:lstStyle/>
          <a:p>
            <a:pPr indent="0" lvl="0" marL="0" rtl="0" algn="ctr">
              <a:lnSpc>
                <a:spcPct val="90000"/>
              </a:lnSpc>
              <a:spcBef>
                <a:spcPts val="0"/>
              </a:spcBef>
              <a:spcAft>
                <a:spcPts val="0"/>
              </a:spcAft>
              <a:buSzPts val="4800"/>
              <a:buNone/>
            </a:pPr>
            <a:r>
              <a:rPr lang="en" sz="4000">
                <a:latin typeface="Cabin"/>
                <a:ea typeface="Cabin"/>
                <a:cs typeface="Cabin"/>
                <a:sym typeface="Cabin"/>
              </a:rPr>
              <a:t>3</a:t>
            </a:r>
            <a:endParaRPr sz="4000">
              <a:latin typeface="Cabin"/>
              <a:ea typeface="Cabin"/>
              <a:cs typeface="Cabin"/>
              <a:sym typeface="Cabin"/>
            </a:endParaRPr>
          </a:p>
          <a:p>
            <a:pPr indent="0" lvl="0" marL="0" rtl="0" algn="ctr">
              <a:lnSpc>
                <a:spcPct val="90000"/>
              </a:lnSpc>
              <a:spcBef>
                <a:spcPts val="0"/>
              </a:spcBef>
              <a:spcAft>
                <a:spcPts val="0"/>
              </a:spcAft>
              <a:buSzPts val="4800"/>
              <a:buNone/>
            </a:pPr>
            <a:r>
              <a:rPr lang="en" sz="4000"/>
              <a:t>Black Studies Databases </a:t>
            </a:r>
            <a:endParaRPr sz="4000"/>
          </a:p>
        </p:txBody>
      </p:sp>
      <p:sp>
        <p:nvSpPr>
          <p:cNvPr id="287" name="Google Shape;287;p48"/>
          <p:cNvSpPr txBox="1"/>
          <p:nvPr>
            <p:ph idx="12" type="sldNum"/>
          </p:nvPr>
        </p:nvSpPr>
        <p:spPr>
          <a:xfrm>
            <a:off x="4297650" y="4445051"/>
            <a:ext cx="548700" cy="393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200"/>
              <a:buNone/>
            </a:pPr>
            <a:fld id="{00000000-1234-1234-1234-123412341234}" type="slidenum">
              <a:rPr lang="en"/>
              <a:t>‹#›</a:t>
            </a:fld>
            <a:endParaRPr/>
          </a:p>
        </p:txBody>
      </p:sp>
      <p:sp>
        <p:nvSpPr>
          <p:cNvPr id="288" name="Google Shape;288;p48"/>
          <p:cNvSpPr txBox="1"/>
          <p:nvPr>
            <p:ph idx="1" type="subTitle"/>
          </p:nvPr>
        </p:nvSpPr>
        <p:spPr>
          <a:xfrm>
            <a:off x="2874150" y="2804025"/>
            <a:ext cx="3395700" cy="784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400"/>
              <a:buNone/>
            </a:pPr>
            <a:r>
              <a:rPr lang="en" sz="1900"/>
              <a:t>Where to locate them. Which ones should you start with. </a:t>
            </a:r>
            <a:endParaRPr sz="17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49"/>
          <p:cNvSpPr txBox="1"/>
          <p:nvPr>
            <p:ph type="title"/>
          </p:nvPr>
        </p:nvSpPr>
        <p:spPr>
          <a:xfrm>
            <a:off x="398150" y="1129130"/>
            <a:ext cx="1700700" cy="1483800"/>
          </a:xfrm>
          <a:prstGeom prst="rect">
            <a:avLst/>
          </a:prstGeom>
          <a:noFill/>
          <a:ln>
            <a:noFill/>
          </a:ln>
        </p:spPr>
        <p:txBody>
          <a:bodyPr anchorCtr="0" anchor="t" bIns="91425" lIns="91425" spcFirstLastPara="1" rIns="91425" wrap="square" tIns="91425">
            <a:noAutofit/>
          </a:bodyPr>
          <a:lstStyle/>
          <a:p>
            <a:pPr indent="0" lvl="0" marL="0" rtl="0" algn="r">
              <a:lnSpc>
                <a:spcPct val="90000"/>
              </a:lnSpc>
              <a:spcBef>
                <a:spcPts val="0"/>
              </a:spcBef>
              <a:spcAft>
                <a:spcPts val="0"/>
              </a:spcAft>
              <a:buSzPts val="2400"/>
              <a:buNone/>
            </a:pPr>
            <a:r>
              <a:rPr lang="en"/>
              <a:t>Black and Africana Studies</a:t>
            </a:r>
            <a:endParaRPr/>
          </a:p>
        </p:txBody>
      </p:sp>
      <p:grpSp>
        <p:nvGrpSpPr>
          <p:cNvPr id="294" name="Google Shape;294;p49"/>
          <p:cNvGrpSpPr/>
          <p:nvPr/>
        </p:nvGrpSpPr>
        <p:grpSpPr>
          <a:xfrm>
            <a:off x="1512245" y="483380"/>
            <a:ext cx="564103" cy="601050"/>
            <a:chOff x="5970800" y="1619250"/>
            <a:chExt cx="428650" cy="456725"/>
          </a:xfrm>
        </p:grpSpPr>
        <p:sp>
          <p:nvSpPr>
            <p:cNvPr id="295" name="Google Shape;295;p49"/>
            <p:cNvSpPr/>
            <p:nvPr/>
          </p:nvSpPr>
          <p:spPr>
            <a:xfrm>
              <a:off x="5970800" y="1674200"/>
              <a:ext cx="377975" cy="377950"/>
            </a:xfrm>
            <a:custGeom>
              <a:rect b="b" l="l" r="r" t="t"/>
              <a:pathLst>
                <a:path extrusionOk="0" h="15118" w="15119">
                  <a:moveTo>
                    <a:pt x="7181" y="0"/>
                  </a:moveTo>
                  <a:lnTo>
                    <a:pt x="6790" y="49"/>
                  </a:lnTo>
                  <a:lnTo>
                    <a:pt x="6424" y="98"/>
                  </a:lnTo>
                  <a:lnTo>
                    <a:pt x="6058" y="147"/>
                  </a:lnTo>
                  <a:lnTo>
                    <a:pt x="5691" y="244"/>
                  </a:lnTo>
                  <a:lnTo>
                    <a:pt x="5325" y="342"/>
                  </a:lnTo>
                  <a:lnTo>
                    <a:pt x="4983" y="464"/>
                  </a:lnTo>
                  <a:lnTo>
                    <a:pt x="4641" y="586"/>
                  </a:lnTo>
                  <a:lnTo>
                    <a:pt x="4299" y="733"/>
                  </a:lnTo>
                  <a:lnTo>
                    <a:pt x="3982" y="904"/>
                  </a:lnTo>
                  <a:lnTo>
                    <a:pt x="3664" y="1099"/>
                  </a:lnTo>
                  <a:lnTo>
                    <a:pt x="3347" y="1295"/>
                  </a:lnTo>
                  <a:lnTo>
                    <a:pt x="3053" y="1490"/>
                  </a:lnTo>
                  <a:lnTo>
                    <a:pt x="2760" y="1734"/>
                  </a:lnTo>
                  <a:lnTo>
                    <a:pt x="2492" y="1954"/>
                  </a:lnTo>
                  <a:lnTo>
                    <a:pt x="2223" y="2223"/>
                  </a:lnTo>
                  <a:lnTo>
                    <a:pt x="1979" y="2467"/>
                  </a:lnTo>
                  <a:lnTo>
                    <a:pt x="1735" y="2760"/>
                  </a:lnTo>
                  <a:lnTo>
                    <a:pt x="1515" y="3029"/>
                  </a:lnTo>
                  <a:lnTo>
                    <a:pt x="1295" y="3322"/>
                  </a:lnTo>
                  <a:lnTo>
                    <a:pt x="1100" y="3639"/>
                  </a:lnTo>
                  <a:lnTo>
                    <a:pt x="929" y="3957"/>
                  </a:lnTo>
                  <a:lnTo>
                    <a:pt x="758" y="4274"/>
                  </a:lnTo>
                  <a:lnTo>
                    <a:pt x="611" y="4616"/>
                  </a:lnTo>
                  <a:lnTo>
                    <a:pt x="465" y="4958"/>
                  </a:lnTo>
                  <a:lnTo>
                    <a:pt x="343" y="5300"/>
                  </a:lnTo>
                  <a:lnTo>
                    <a:pt x="245" y="5666"/>
                  </a:lnTo>
                  <a:lnTo>
                    <a:pt x="172" y="6033"/>
                  </a:lnTo>
                  <a:lnTo>
                    <a:pt x="98" y="6399"/>
                  </a:lnTo>
                  <a:lnTo>
                    <a:pt x="49" y="6790"/>
                  </a:lnTo>
                  <a:lnTo>
                    <a:pt x="25" y="7156"/>
                  </a:lnTo>
                  <a:lnTo>
                    <a:pt x="1" y="7547"/>
                  </a:lnTo>
                  <a:lnTo>
                    <a:pt x="25" y="7938"/>
                  </a:lnTo>
                  <a:lnTo>
                    <a:pt x="49" y="8328"/>
                  </a:lnTo>
                  <a:lnTo>
                    <a:pt x="98" y="8695"/>
                  </a:lnTo>
                  <a:lnTo>
                    <a:pt x="172" y="9085"/>
                  </a:lnTo>
                  <a:lnTo>
                    <a:pt x="245" y="9452"/>
                  </a:lnTo>
                  <a:lnTo>
                    <a:pt x="343" y="9794"/>
                  </a:lnTo>
                  <a:lnTo>
                    <a:pt x="465" y="10160"/>
                  </a:lnTo>
                  <a:lnTo>
                    <a:pt x="611" y="10502"/>
                  </a:lnTo>
                  <a:lnTo>
                    <a:pt x="758" y="10820"/>
                  </a:lnTo>
                  <a:lnTo>
                    <a:pt x="929" y="11161"/>
                  </a:lnTo>
                  <a:lnTo>
                    <a:pt x="1100" y="11479"/>
                  </a:lnTo>
                  <a:lnTo>
                    <a:pt x="1295" y="11772"/>
                  </a:lnTo>
                  <a:lnTo>
                    <a:pt x="1515" y="12065"/>
                  </a:lnTo>
                  <a:lnTo>
                    <a:pt x="1735" y="12358"/>
                  </a:lnTo>
                  <a:lnTo>
                    <a:pt x="1979" y="12627"/>
                  </a:lnTo>
                  <a:lnTo>
                    <a:pt x="2223" y="12895"/>
                  </a:lnTo>
                  <a:lnTo>
                    <a:pt x="2492" y="13140"/>
                  </a:lnTo>
                  <a:lnTo>
                    <a:pt x="2760" y="13384"/>
                  </a:lnTo>
                  <a:lnTo>
                    <a:pt x="3053" y="13604"/>
                  </a:lnTo>
                  <a:lnTo>
                    <a:pt x="3347" y="13824"/>
                  </a:lnTo>
                  <a:lnTo>
                    <a:pt x="3664" y="14019"/>
                  </a:lnTo>
                  <a:lnTo>
                    <a:pt x="3982" y="14190"/>
                  </a:lnTo>
                  <a:lnTo>
                    <a:pt x="4299" y="14361"/>
                  </a:lnTo>
                  <a:lnTo>
                    <a:pt x="4641" y="14507"/>
                  </a:lnTo>
                  <a:lnTo>
                    <a:pt x="4983" y="14654"/>
                  </a:lnTo>
                  <a:lnTo>
                    <a:pt x="5325" y="14776"/>
                  </a:lnTo>
                  <a:lnTo>
                    <a:pt x="5691" y="14874"/>
                  </a:lnTo>
                  <a:lnTo>
                    <a:pt x="6058" y="14947"/>
                  </a:lnTo>
                  <a:lnTo>
                    <a:pt x="6424" y="15020"/>
                  </a:lnTo>
                  <a:lnTo>
                    <a:pt x="6790" y="15069"/>
                  </a:lnTo>
                  <a:lnTo>
                    <a:pt x="7181" y="15094"/>
                  </a:lnTo>
                  <a:lnTo>
                    <a:pt x="7572" y="15118"/>
                  </a:lnTo>
                  <a:lnTo>
                    <a:pt x="7963" y="15094"/>
                  </a:lnTo>
                  <a:lnTo>
                    <a:pt x="8329" y="15069"/>
                  </a:lnTo>
                  <a:lnTo>
                    <a:pt x="8720" y="15020"/>
                  </a:lnTo>
                  <a:lnTo>
                    <a:pt x="9086" y="14947"/>
                  </a:lnTo>
                  <a:lnTo>
                    <a:pt x="9452" y="14874"/>
                  </a:lnTo>
                  <a:lnTo>
                    <a:pt x="9819" y="14776"/>
                  </a:lnTo>
                  <a:lnTo>
                    <a:pt x="10161" y="14654"/>
                  </a:lnTo>
                  <a:lnTo>
                    <a:pt x="10503" y="14507"/>
                  </a:lnTo>
                  <a:lnTo>
                    <a:pt x="10844" y="14361"/>
                  </a:lnTo>
                  <a:lnTo>
                    <a:pt x="11162" y="14190"/>
                  </a:lnTo>
                  <a:lnTo>
                    <a:pt x="11479" y="14019"/>
                  </a:lnTo>
                  <a:lnTo>
                    <a:pt x="11797" y="13824"/>
                  </a:lnTo>
                  <a:lnTo>
                    <a:pt x="12090" y="13604"/>
                  </a:lnTo>
                  <a:lnTo>
                    <a:pt x="12383" y="13384"/>
                  </a:lnTo>
                  <a:lnTo>
                    <a:pt x="12652" y="13140"/>
                  </a:lnTo>
                  <a:lnTo>
                    <a:pt x="12920" y="12895"/>
                  </a:lnTo>
                  <a:lnTo>
                    <a:pt x="13165" y="12627"/>
                  </a:lnTo>
                  <a:lnTo>
                    <a:pt x="13409" y="12358"/>
                  </a:lnTo>
                  <a:lnTo>
                    <a:pt x="13629" y="12065"/>
                  </a:lnTo>
                  <a:lnTo>
                    <a:pt x="13824" y="11772"/>
                  </a:lnTo>
                  <a:lnTo>
                    <a:pt x="14019" y="11479"/>
                  </a:lnTo>
                  <a:lnTo>
                    <a:pt x="14215" y="11161"/>
                  </a:lnTo>
                  <a:lnTo>
                    <a:pt x="14386" y="10820"/>
                  </a:lnTo>
                  <a:lnTo>
                    <a:pt x="14532" y="10502"/>
                  </a:lnTo>
                  <a:lnTo>
                    <a:pt x="14654" y="10160"/>
                  </a:lnTo>
                  <a:lnTo>
                    <a:pt x="14777" y="9794"/>
                  </a:lnTo>
                  <a:lnTo>
                    <a:pt x="14899" y="9452"/>
                  </a:lnTo>
                  <a:lnTo>
                    <a:pt x="14972" y="9085"/>
                  </a:lnTo>
                  <a:lnTo>
                    <a:pt x="15045" y="8695"/>
                  </a:lnTo>
                  <a:lnTo>
                    <a:pt x="15094" y="8328"/>
                  </a:lnTo>
                  <a:lnTo>
                    <a:pt x="15118" y="7938"/>
                  </a:lnTo>
                  <a:lnTo>
                    <a:pt x="15118" y="7547"/>
                  </a:lnTo>
                  <a:lnTo>
                    <a:pt x="15094" y="6936"/>
                  </a:lnTo>
                  <a:lnTo>
                    <a:pt x="15021" y="6326"/>
                  </a:lnTo>
                  <a:lnTo>
                    <a:pt x="14899" y="5740"/>
                  </a:lnTo>
                  <a:lnTo>
                    <a:pt x="14728" y="5178"/>
                  </a:lnTo>
                  <a:lnTo>
                    <a:pt x="14532" y="4616"/>
                  </a:lnTo>
                  <a:lnTo>
                    <a:pt x="14288" y="4079"/>
                  </a:lnTo>
                  <a:lnTo>
                    <a:pt x="13995" y="3590"/>
                  </a:lnTo>
                  <a:lnTo>
                    <a:pt x="13653" y="3102"/>
                  </a:lnTo>
                  <a:lnTo>
                    <a:pt x="13458" y="3053"/>
                  </a:lnTo>
                  <a:lnTo>
                    <a:pt x="12163" y="4347"/>
                  </a:lnTo>
                  <a:lnTo>
                    <a:pt x="12383" y="4689"/>
                  </a:lnTo>
                  <a:lnTo>
                    <a:pt x="12578" y="5056"/>
                  </a:lnTo>
                  <a:lnTo>
                    <a:pt x="12749" y="5446"/>
                  </a:lnTo>
                  <a:lnTo>
                    <a:pt x="12896" y="5837"/>
                  </a:lnTo>
                  <a:lnTo>
                    <a:pt x="13018" y="6252"/>
                  </a:lnTo>
                  <a:lnTo>
                    <a:pt x="13091" y="6668"/>
                  </a:lnTo>
                  <a:lnTo>
                    <a:pt x="13165" y="7107"/>
                  </a:lnTo>
                  <a:lnTo>
                    <a:pt x="13165" y="7547"/>
                  </a:lnTo>
                  <a:lnTo>
                    <a:pt x="13140" y="8133"/>
                  </a:lnTo>
                  <a:lnTo>
                    <a:pt x="13067" y="8695"/>
                  </a:lnTo>
                  <a:lnTo>
                    <a:pt x="12920" y="9208"/>
                  </a:lnTo>
                  <a:lnTo>
                    <a:pt x="12725" y="9745"/>
                  </a:lnTo>
                  <a:lnTo>
                    <a:pt x="12505" y="10233"/>
                  </a:lnTo>
                  <a:lnTo>
                    <a:pt x="12212" y="10673"/>
                  </a:lnTo>
                  <a:lnTo>
                    <a:pt x="11895" y="11113"/>
                  </a:lnTo>
                  <a:lnTo>
                    <a:pt x="11528" y="11503"/>
                  </a:lnTo>
                  <a:lnTo>
                    <a:pt x="11138" y="11870"/>
                  </a:lnTo>
                  <a:lnTo>
                    <a:pt x="10698" y="12187"/>
                  </a:lnTo>
                  <a:lnTo>
                    <a:pt x="10234" y="12480"/>
                  </a:lnTo>
                  <a:lnTo>
                    <a:pt x="9745" y="12725"/>
                  </a:lnTo>
                  <a:lnTo>
                    <a:pt x="9233" y="12895"/>
                  </a:lnTo>
                  <a:lnTo>
                    <a:pt x="8695" y="13042"/>
                  </a:lnTo>
                  <a:lnTo>
                    <a:pt x="8133" y="13140"/>
                  </a:lnTo>
                  <a:lnTo>
                    <a:pt x="7572" y="13164"/>
                  </a:lnTo>
                  <a:lnTo>
                    <a:pt x="6986" y="13140"/>
                  </a:lnTo>
                  <a:lnTo>
                    <a:pt x="6448" y="13042"/>
                  </a:lnTo>
                  <a:lnTo>
                    <a:pt x="5911" y="12895"/>
                  </a:lnTo>
                  <a:lnTo>
                    <a:pt x="5398" y="12725"/>
                  </a:lnTo>
                  <a:lnTo>
                    <a:pt x="4910" y="12480"/>
                  </a:lnTo>
                  <a:lnTo>
                    <a:pt x="4446" y="12187"/>
                  </a:lnTo>
                  <a:lnTo>
                    <a:pt x="4006" y="11870"/>
                  </a:lnTo>
                  <a:lnTo>
                    <a:pt x="3615" y="11503"/>
                  </a:lnTo>
                  <a:lnTo>
                    <a:pt x="3249" y="11113"/>
                  </a:lnTo>
                  <a:lnTo>
                    <a:pt x="2931" y="10673"/>
                  </a:lnTo>
                  <a:lnTo>
                    <a:pt x="2638" y="10233"/>
                  </a:lnTo>
                  <a:lnTo>
                    <a:pt x="2418" y="9745"/>
                  </a:lnTo>
                  <a:lnTo>
                    <a:pt x="2223" y="9208"/>
                  </a:lnTo>
                  <a:lnTo>
                    <a:pt x="2077" y="8695"/>
                  </a:lnTo>
                  <a:lnTo>
                    <a:pt x="2003" y="8133"/>
                  </a:lnTo>
                  <a:lnTo>
                    <a:pt x="1954" y="7547"/>
                  </a:lnTo>
                  <a:lnTo>
                    <a:pt x="2003" y="6985"/>
                  </a:lnTo>
                  <a:lnTo>
                    <a:pt x="2077" y="6423"/>
                  </a:lnTo>
                  <a:lnTo>
                    <a:pt x="2223" y="5886"/>
                  </a:lnTo>
                  <a:lnTo>
                    <a:pt x="2418" y="5373"/>
                  </a:lnTo>
                  <a:lnTo>
                    <a:pt x="2638" y="4885"/>
                  </a:lnTo>
                  <a:lnTo>
                    <a:pt x="2931" y="4421"/>
                  </a:lnTo>
                  <a:lnTo>
                    <a:pt x="3249" y="4005"/>
                  </a:lnTo>
                  <a:lnTo>
                    <a:pt x="3615" y="3590"/>
                  </a:lnTo>
                  <a:lnTo>
                    <a:pt x="4006" y="3224"/>
                  </a:lnTo>
                  <a:lnTo>
                    <a:pt x="4446" y="2906"/>
                  </a:lnTo>
                  <a:lnTo>
                    <a:pt x="4910" y="2638"/>
                  </a:lnTo>
                  <a:lnTo>
                    <a:pt x="5398" y="2394"/>
                  </a:lnTo>
                  <a:lnTo>
                    <a:pt x="5911" y="2198"/>
                  </a:lnTo>
                  <a:lnTo>
                    <a:pt x="6448" y="2076"/>
                  </a:lnTo>
                  <a:lnTo>
                    <a:pt x="6986" y="1978"/>
                  </a:lnTo>
                  <a:lnTo>
                    <a:pt x="7572" y="1954"/>
                  </a:lnTo>
                  <a:lnTo>
                    <a:pt x="8011" y="1978"/>
                  </a:lnTo>
                  <a:lnTo>
                    <a:pt x="8451" y="2027"/>
                  </a:lnTo>
                  <a:lnTo>
                    <a:pt x="8866" y="2100"/>
                  </a:lnTo>
                  <a:lnTo>
                    <a:pt x="9281" y="2223"/>
                  </a:lnTo>
                  <a:lnTo>
                    <a:pt x="9672" y="2369"/>
                  </a:lnTo>
                  <a:lnTo>
                    <a:pt x="10063" y="2540"/>
                  </a:lnTo>
                  <a:lnTo>
                    <a:pt x="10429" y="2735"/>
                  </a:lnTo>
                  <a:lnTo>
                    <a:pt x="10771" y="2955"/>
                  </a:lnTo>
                  <a:lnTo>
                    <a:pt x="11943" y="1807"/>
                  </a:lnTo>
                  <a:lnTo>
                    <a:pt x="11846" y="1343"/>
                  </a:lnTo>
                  <a:lnTo>
                    <a:pt x="11382" y="1026"/>
                  </a:lnTo>
                  <a:lnTo>
                    <a:pt x="10893" y="782"/>
                  </a:lnTo>
                  <a:lnTo>
                    <a:pt x="10380" y="537"/>
                  </a:lnTo>
                  <a:lnTo>
                    <a:pt x="9843" y="342"/>
                  </a:lnTo>
                  <a:lnTo>
                    <a:pt x="9306" y="195"/>
                  </a:lnTo>
                  <a:lnTo>
                    <a:pt x="8744" y="98"/>
                  </a:lnTo>
                  <a:lnTo>
                    <a:pt x="8158" y="25"/>
                  </a:lnTo>
                  <a:lnTo>
                    <a:pt x="7572" y="0"/>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6" name="Google Shape;296;p49"/>
            <p:cNvSpPr/>
            <p:nvPr/>
          </p:nvSpPr>
          <p:spPr>
            <a:xfrm>
              <a:off x="6068500" y="1771875"/>
              <a:ext cx="182575" cy="182600"/>
            </a:xfrm>
            <a:custGeom>
              <a:rect b="b" l="l" r="r" t="t"/>
              <a:pathLst>
                <a:path extrusionOk="0" h="7304" w="7303">
                  <a:moveTo>
                    <a:pt x="3664" y="1"/>
                  </a:moveTo>
                  <a:lnTo>
                    <a:pt x="3297" y="25"/>
                  </a:lnTo>
                  <a:lnTo>
                    <a:pt x="2931" y="74"/>
                  </a:lnTo>
                  <a:lnTo>
                    <a:pt x="2565" y="147"/>
                  </a:lnTo>
                  <a:lnTo>
                    <a:pt x="2247" y="294"/>
                  </a:lnTo>
                  <a:lnTo>
                    <a:pt x="1930" y="440"/>
                  </a:lnTo>
                  <a:lnTo>
                    <a:pt x="1612" y="611"/>
                  </a:lnTo>
                  <a:lnTo>
                    <a:pt x="1344" y="831"/>
                  </a:lnTo>
                  <a:lnTo>
                    <a:pt x="1075" y="1075"/>
                  </a:lnTo>
                  <a:lnTo>
                    <a:pt x="831" y="1320"/>
                  </a:lnTo>
                  <a:lnTo>
                    <a:pt x="635" y="1613"/>
                  </a:lnTo>
                  <a:lnTo>
                    <a:pt x="440" y="1906"/>
                  </a:lnTo>
                  <a:lnTo>
                    <a:pt x="293" y="2223"/>
                  </a:lnTo>
                  <a:lnTo>
                    <a:pt x="171" y="2565"/>
                  </a:lnTo>
                  <a:lnTo>
                    <a:pt x="74" y="2907"/>
                  </a:lnTo>
                  <a:lnTo>
                    <a:pt x="25" y="3273"/>
                  </a:lnTo>
                  <a:lnTo>
                    <a:pt x="0" y="3640"/>
                  </a:lnTo>
                  <a:lnTo>
                    <a:pt x="25" y="4031"/>
                  </a:lnTo>
                  <a:lnTo>
                    <a:pt x="74" y="4373"/>
                  </a:lnTo>
                  <a:lnTo>
                    <a:pt x="171" y="4739"/>
                  </a:lnTo>
                  <a:lnTo>
                    <a:pt x="293" y="5081"/>
                  </a:lnTo>
                  <a:lnTo>
                    <a:pt x="440" y="5398"/>
                  </a:lnTo>
                  <a:lnTo>
                    <a:pt x="635" y="5691"/>
                  </a:lnTo>
                  <a:lnTo>
                    <a:pt x="831" y="5960"/>
                  </a:lnTo>
                  <a:lnTo>
                    <a:pt x="1075" y="6229"/>
                  </a:lnTo>
                  <a:lnTo>
                    <a:pt x="1344" y="6473"/>
                  </a:lnTo>
                  <a:lnTo>
                    <a:pt x="1612" y="6668"/>
                  </a:lnTo>
                  <a:lnTo>
                    <a:pt x="1930" y="6864"/>
                  </a:lnTo>
                  <a:lnTo>
                    <a:pt x="2247" y="7010"/>
                  </a:lnTo>
                  <a:lnTo>
                    <a:pt x="2565" y="7132"/>
                  </a:lnTo>
                  <a:lnTo>
                    <a:pt x="2931" y="7230"/>
                  </a:lnTo>
                  <a:lnTo>
                    <a:pt x="3297" y="7279"/>
                  </a:lnTo>
                  <a:lnTo>
                    <a:pt x="3664" y="7303"/>
                  </a:lnTo>
                  <a:lnTo>
                    <a:pt x="4030" y="7279"/>
                  </a:lnTo>
                  <a:lnTo>
                    <a:pt x="4396" y="7230"/>
                  </a:lnTo>
                  <a:lnTo>
                    <a:pt x="4738" y="7132"/>
                  </a:lnTo>
                  <a:lnTo>
                    <a:pt x="5080" y="7010"/>
                  </a:lnTo>
                  <a:lnTo>
                    <a:pt x="5398" y="6864"/>
                  </a:lnTo>
                  <a:lnTo>
                    <a:pt x="5691" y="6668"/>
                  </a:lnTo>
                  <a:lnTo>
                    <a:pt x="5984" y="6473"/>
                  </a:lnTo>
                  <a:lnTo>
                    <a:pt x="6253" y="6229"/>
                  </a:lnTo>
                  <a:lnTo>
                    <a:pt x="6472" y="5960"/>
                  </a:lnTo>
                  <a:lnTo>
                    <a:pt x="6692" y="5691"/>
                  </a:lnTo>
                  <a:lnTo>
                    <a:pt x="6863" y="5398"/>
                  </a:lnTo>
                  <a:lnTo>
                    <a:pt x="7034" y="5081"/>
                  </a:lnTo>
                  <a:lnTo>
                    <a:pt x="7156" y="4739"/>
                  </a:lnTo>
                  <a:lnTo>
                    <a:pt x="7230" y="4373"/>
                  </a:lnTo>
                  <a:lnTo>
                    <a:pt x="7303" y="4031"/>
                  </a:lnTo>
                  <a:lnTo>
                    <a:pt x="7303" y="3640"/>
                  </a:lnTo>
                  <a:lnTo>
                    <a:pt x="7303" y="3396"/>
                  </a:lnTo>
                  <a:lnTo>
                    <a:pt x="7278" y="3176"/>
                  </a:lnTo>
                  <a:lnTo>
                    <a:pt x="7254" y="2932"/>
                  </a:lnTo>
                  <a:lnTo>
                    <a:pt x="7181" y="2712"/>
                  </a:lnTo>
                  <a:lnTo>
                    <a:pt x="7132" y="2492"/>
                  </a:lnTo>
                  <a:lnTo>
                    <a:pt x="7034" y="2272"/>
                  </a:lnTo>
                  <a:lnTo>
                    <a:pt x="6839" y="1857"/>
                  </a:lnTo>
                  <a:lnTo>
                    <a:pt x="5325" y="3347"/>
                  </a:lnTo>
                  <a:lnTo>
                    <a:pt x="5349" y="3640"/>
                  </a:lnTo>
                  <a:lnTo>
                    <a:pt x="5349" y="3811"/>
                  </a:lnTo>
                  <a:lnTo>
                    <a:pt x="5325" y="3982"/>
                  </a:lnTo>
                  <a:lnTo>
                    <a:pt x="5276" y="4153"/>
                  </a:lnTo>
                  <a:lnTo>
                    <a:pt x="5227" y="4299"/>
                  </a:lnTo>
                  <a:lnTo>
                    <a:pt x="5154" y="4446"/>
                  </a:lnTo>
                  <a:lnTo>
                    <a:pt x="5080" y="4592"/>
                  </a:lnTo>
                  <a:lnTo>
                    <a:pt x="4983" y="4739"/>
                  </a:lnTo>
                  <a:lnTo>
                    <a:pt x="4860" y="4861"/>
                  </a:lnTo>
                  <a:lnTo>
                    <a:pt x="4738" y="4959"/>
                  </a:lnTo>
                  <a:lnTo>
                    <a:pt x="4616" y="5056"/>
                  </a:lnTo>
                  <a:lnTo>
                    <a:pt x="4470" y="5154"/>
                  </a:lnTo>
                  <a:lnTo>
                    <a:pt x="4323" y="5203"/>
                  </a:lnTo>
                  <a:lnTo>
                    <a:pt x="4177" y="5276"/>
                  </a:lnTo>
                  <a:lnTo>
                    <a:pt x="4006" y="5301"/>
                  </a:lnTo>
                  <a:lnTo>
                    <a:pt x="3835" y="5349"/>
                  </a:lnTo>
                  <a:lnTo>
                    <a:pt x="3493" y="5349"/>
                  </a:lnTo>
                  <a:lnTo>
                    <a:pt x="3322" y="5301"/>
                  </a:lnTo>
                  <a:lnTo>
                    <a:pt x="3151" y="5276"/>
                  </a:lnTo>
                  <a:lnTo>
                    <a:pt x="3004" y="5203"/>
                  </a:lnTo>
                  <a:lnTo>
                    <a:pt x="2858" y="5154"/>
                  </a:lnTo>
                  <a:lnTo>
                    <a:pt x="2711" y="5056"/>
                  </a:lnTo>
                  <a:lnTo>
                    <a:pt x="2589" y="4959"/>
                  </a:lnTo>
                  <a:lnTo>
                    <a:pt x="2467" y="4861"/>
                  </a:lnTo>
                  <a:lnTo>
                    <a:pt x="2345" y="4739"/>
                  </a:lnTo>
                  <a:lnTo>
                    <a:pt x="2247" y="4592"/>
                  </a:lnTo>
                  <a:lnTo>
                    <a:pt x="2174" y="4446"/>
                  </a:lnTo>
                  <a:lnTo>
                    <a:pt x="2101" y="4299"/>
                  </a:lnTo>
                  <a:lnTo>
                    <a:pt x="2027" y="4153"/>
                  </a:lnTo>
                  <a:lnTo>
                    <a:pt x="2003" y="3982"/>
                  </a:lnTo>
                  <a:lnTo>
                    <a:pt x="1979" y="3811"/>
                  </a:lnTo>
                  <a:lnTo>
                    <a:pt x="1954" y="3640"/>
                  </a:lnTo>
                  <a:lnTo>
                    <a:pt x="1979" y="3469"/>
                  </a:lnTo>
                  <a:lnTo>
                    <a:pt x="2003" y="3298"/>
                  </a:lnTo>
                  <a:lnTo>
                    <a:pt x="2027" y="3151"/>
                  </a:lnTo>
                  <a:lnTo>
                    <a:pt x="2101" y="2980"/>
                  </a:lnTo>
                  <a:lnTo>
                    <a:pt x="2174" y="2834"/>
                  </a:lnTo>
                  <a:lnTo>
                    <a:pt x="2247" y="2687"/>
                  </a:lnTo>
                  <a:lnTo>
                    <a:pt x="2345" y="2565"/>
                  </a:lnTo>
                  <a:lnTo>
                    <a:pt x="2467" y="2443"/>
                  </a:lnTo>
                  <a:lnTo>
                    <a:pt x="2589" y="2345"/>
                  </a:lnTo>
                  <a:lnTo>
                    <a:pt x="2711" y="2248"/>
                  </a:lnTo>
                  <a:lnTo>
                    <a:pt x="2858" y="2150"/>
                  </a:lnTo>
                  <a:lnTo>
                    <a:pt x="3004" y="2077"/>
                  </a:lnTo>
                  <a:lnTo>
                    <a:pt x="3151" y="2028"/>
                  </a:lnTo>
                  <a:lnTo>
                    <a:pt x="3322" y="1979"/>
                  </a:lnTo>
                  <a:lnTo>
                    <a:pt x="3493" y="1955"/>
                  </a:lnTo>
                  <a:lnTo>
                    <a:pt x="3664" y="1955"/>
                  </a:lnTo>
                  <a:lnTo>
                    <a:pt x="3957" y="1979"/>
                  </a:lnTo>
                  <a:lnTo>
                    <a:pt x="5447" y="465"/>
                  </a:lnTo>
                  <a:lnTo>
                    <a:pt x="5056" y="269"/>
                  </a:lnTo>
                  <a:lnTo>
                    <a:pt x="4836" y="196"/>
                  </a:lnTo>
                  <a:lnTo>
                    <a:pt x="4616" y="123"/>
                  </a:lnTo>
                  <a:lnTo>
                    <a:pt x="4372" y="74"/>
                  </a:lnTo>
                  <a:lnTo>
                    <a:pt x="4152" y="25"/>
                  </a:lnTo>
                  <a:lnTo>
                    <a:pt x="3908" y="1"/>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7" name="Google Shape;297;p49"/>
            <p:cNvSpPr/>
            <p:nvPr/>
          </p:nvSpPr>
          <p:spPr>
            <a:xfrm>
              <a:off x="5981175" y="2005125"/>
              <a:ext cx="75125" cy="70850"/>
            </a:xfrm>
            <a:custGeom>
              <a:rect b="b" l="l" r="r" t="t"/>
              <a:pathLst>
                <a:path extrusionOk="0" h="2834" w="3005">
                  <a:moveTo>
                    <a:pt x="1466" y="0"/>
                  </a:moveTo>
                  <a:lnTo>
                    <a:pt x="294" y="1173"/>
                  </a:lnTo>
                  <a:lnTo>
                    <a:pt x="172" y="1319"/>
                  </a:lnTo>
                  <a:lnTo>
                    <a:pt x="74" y="1490"/>
                  </a:lnTo>
                  <a:lnTo>
                    <a:pt x="25" y="1661"/>
                  </a:lnTo>
                  <a:lnTo>
                    <a:pt x="1" y="1857"/>
                  </a:lnTo>
                  <a:lnTo>
                    <a:pt x="25" y="2052"/>
                  </a:lnTo>
                  <a:lnTo>
                    <a:pt x="74" y="2223"/>
                  </a:lnTo>
                  <a:lnTo>
                    <a:pt x="172" y="2394"/>
                  </a:lnTo>
                  <a:lnTo>
                    <a:pt x="294" y="2540"/>
                  </a:lnTo>
                  <a:lnTo>
                    <a:pt x="440" y="2663"/>
                  </a:lnTo>
                  <a:lnTo>
                    <a:pt x="611" y="2760"/>
                  </a:lnTo>
                  <a:lnTo>
                    <a:pt x="807" y="2809"/>
                  </a:lnTo>
                  <a:lnTo>
                    <a:pt x="978" y="2833"/>
                  </a:lnTo>
                  <a:lnTo>
                    <a:pt x="1173" y="2809"/>
                  </a:lnTo>
                  <a:lnTo>
                    <a:pt x="1344" y="2760"/>
                  </a:lnTo>
                  <a:lnTo>
                    <a:pt x="1515" y="2663"/>
                  </a:lnTo>
                  <a:lnTo>
                    <a:pt x="1686" y="2540"/>
                  </a:lnTo>
                  <a:lnTo>
                    <a:pt x="2858" y="1368"/>
                  </a:lnTo>
                  <a:lnTo>
                    <a:pt x="3005" y="1197"/>
                  </a:lnTo>
                  <a:lnTo>
                    <a:pt x="2590" y="928"/>
                  </a:lnTo>
                  <a:lnTo>
                    <a:pt x="2199" y="635"/>
                  </a:lnTo>
                  <a:lnTo>
                    <a:pt x="1808" y="342"/>
                  </a:lnTo>
                  <a:lnTo>
                    <a:pt x="1466" y="0"/>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8" name="Google Shape;298;p49"/>
            <p:cNvSpPr/>
            <p:nvPr/>
          </p:nvSpPr>
          <p:spPr>
            <a:xfrm>
              <a:off x="6263875" y="2005125"/>
              <a:ext cx="74525" cy="70850"/>
            </a:xfrm>
            <a:custGeom>
              <a:rect b="b" l="l" r="r" t="t"/>
              <a:pathLst>
                <a:path extrusionOk="0" h="2834" w="2981">
                  <a:moveTo>
                    <a:pt x="1539" y="0"/>
                  </a:moveTo>
                  <a:lnTo>
                    <a:pt x="1173" y="342"/>
                  </a:lnTo>
                  <a:lnTo>
                    <a:pt x="807" y="635"/>
                  </a:lnTo>
                  <a:lnTo>
                    <a:pt x="416" y="928"/>
                  </a:lnTo>
                  <a:lnTo>
                    <a:pt x="1" y="1197"/>
                  </a:lnTo>
                  <a:lnTo>
                    <a:pt x="123" y="1368"/>
                  </a:lnTo>
                  <a:lnTo>
                    <a:pt x="1319" y="2540"/>
                  </a:lnTo>
                  <a:lnTo>
                    <a:pt x="1466" y="2663"/>
                  </a:lnTo>
                  <a:lnTo>
                    <a:pt x="1637" y="2760"/>
                  </a:lnTo>
                  <a:lnTo>
                    <a:pt x="1832" y="2809"/>
                  </a:lnTo>
                  <a:lnTo>
                    <a:pt x="2003" y="2833"/>
                  </a:lnTo>
                  <a:lnTo>
                    <a:pt x="2199" y="2809"/>
                  </a:lnTo>
                  <a:lnTo>
                    <a:pt x="2370" y="2760"/>
                  </a:lnTo>
                  <a:lnTo>
                    <a:pt x="2541" y="2663"/>
                  </a:lnTo>
                  <a:lnTo>
                    <a:pt x="2712" y="2540"/>
                  </a:lnTo>
                  <a:lnTo>
                    <a:pt x="2834" y="2394"/>
                  </a:lnTo>
                  <a:lnTo>
                    <a:pt x="2931" y="2223"/>
                  </a:lnTo>
                  <a:lnTo>
                    <a:pt x="2980" y="2052"/>
                  </a:lnTo>
                  <a:lnTo>
                    <a:pt x="2980" y="1857"/>
                  </a:lnTo>
                  <a:lnTo>
                    <a:pt x="2980" y="1661"/>
                  </a:lnTo>
                  <a:lnTo>
                    <a:pt x="2931" y="1490"/>
                  </a:lnTo>
                  <a:lnTo>
                    <a:pt x="2834" y="1319"/>
                  </a:lnTo>
                  <a:lnTo>
                    <a:pt x="2712" y="1173"/>
                  </a:lnTo>
                  <a:lnTo>
                    <a:pt x="1539" y="0"/>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9" name="Google Shape;299;p49"/>
            <p:cNvSpPr/>
            <p:nvPr/>
          </p:nvSpPr>
          <p:spPr>
            <a:xfrm>
              <a:off x="6147875" y="1619250"/>
              <a:ext cx="251575" cy="255850"/>
            </a:xfrm>
            <a:custGeom>
              <a:rect b="b" l="l" r="r" t="t"/>
              <a:pathLst>
                <a:path extrusionOk="0" h="10234" w="10063">
                  <a:moveTo>
                    <a:pt x="7352" y="0"/>
                  </a:moveTo>
                  <a:lnTo>
                    <a:pt x="7254" y="24"/>
                  </a:lnTo>
                  <a:lnTo>
                    <a:pt x="7181" y="73"/>
                  </a:lnTo>
                  <a:lnTo>
                    <a:pt x="7083" y="147"/>
                  </a:lnTo>
                  <a:lnTo>
                    <a:pt x="5447" y="1758"/>
                  </a:lnTo>
                  <a:lnTo>
                    <a:pt x="5373" y="1856"/>
                  </a:lnTo>
                  <a:lnTo>
                    <a:pt x="5300" y="1978"/>
                  </a:lnTo>
                  <a:lnTo>
                    <a:pt x="5227" y="2125"/>
                  </a:lnTo>
                  <a:lnTo>
                    <a:pt x="5178" y="2247"/>
                  </a:lnTo>
                  <a:lnTo>
                    <a:pt x="5154" y="2393"/>
                  </a:lnTo>
                  <a:lnTo>
                    <a:pt x="5129" y="2540"/>
                  </a:lnTo>
                  <a:lnTo>
                    <a:pt x="5129" y="2687"/>
                  </a:lnTo>
                  <a:lnTo>
                    <a:pt x="5129" y="2809"/>
                  </a:lnTo>
                  <a:lnTo>
                    <a:pt x="5349" y="3981"/>
                  </a:lnTo>
                  <a:lnTo>
                    <a:pt x="5398" y="4152"/>
                  </a:lnTo>
                  <a:lnTo>
                    <a:pt x="147" y="9403"/>
                  </a:lnTo>
                  <a:lnTo>
                    <a:pt x="74" y="9476"/>
                  </a:lnTo>
                  <a:lnTo>
                    <a:pt x="25" y="9574"/>
                  </a:lnTo>
                  <a:lnTo>
                    <a:pt x="0" y="9672"/>
                  </a:lnTo>
                  <a:lnTo>
                    <a:pt x="0" y="9745"/>
                  </a:lnTo>
                  <a:lnTo>
                    <a:pt x="0" y="9843"/>
                  </a:lnTo>
                  <a:lnTo>
                    <a:pt x="25" y="9940"/>
                  </a:lnTo>
                  <a:lnTo>
                    <a:pt x="74" y="10013"/>
                  </a:lnTo>
                  <a:lnTo>
                    <a:pt x="147" y="10087"/>
                  </a:lnTo>
                  <a:lnTo>
                    <a:pt x="220" y="10160"/>
                  </a:lnTo>
                  <a:lnTo>
                    <a:pt x="293" y="10209"/>
                  </a:lnTo>
                  <a:lnTo>
                    <a:pt x="391" y="10233"/>
                  </a:lnTo>
                  <a:lnTo>
                    <a:pt x="586" y="10233"/>
                  </a:lnTo>
                  <a:lnTo>
                    <a:pt x="660" y="10209"/>
                  </a:lnTo>
                  <a:lnTo>
                    <a:pt x="757" y="10160"/>
                  </a:lnTo>
                  <a:lnTo>
                    <a:pt x="831" y="10087"/>
                  </a:lnTo>
                  <a:lnTo>
                    <a:pt x="6204" y="4738"/>
                  </a:lnTo>
                  <a:lnTo>
                    <a:pt x="7254" y="4909"/>
                  </a:lnTo>
                  <a:lnTo>
                    <a:pt x="7376" y="4933"/>
                  </a:lnTo>
                  <a:lnTo>
                    <a:pt x="7523" y="4933"/>
                  </a:lnTo>
                  <a:lnTo>
                    <a:pt x="7645" y="4909"/>
                  </a:lnTo>
                  <a:lnTo>
                    <a:pt x="7791" y="4860"/>
                  </a:lnTo>
                  <a:lnTo>
                    <a:pt x="7938" y="4811"/>
                  </a:lnTo>
                  <a:lnTo>
                    <a:pt x="8060" y="4763"/>
                  </a:lnTo>
                  <a:lnTo>
                    <a:pt x="8182" y="4689"/>
                  </a:lnTo>
                  <a:lnTo>
                    <a:pt x="8280" y="4592"/>
                  </a:lnTo>
                  <a:lnTo>
                    <a:pt x="9916" y="2955"/>
                  </a:lnTo>
                  <a:lnTo>
                    <a:pt x="9989" y="2882"/>
                  </a:lnTo>
                  <a:lnTo>
                    <a:pt x="10038" y="2784"/>
                  </a:lnTo>
                  <a:lnTo>
                    <a:pt x="10063" y="2711"/>
                  </a:lnTo>
                  <a:lnTo>
                    <a:pt x="10038" y="2613"/>
                  </a:lnTo>
                  <a:lnTo>
                    <a:pt x="10014" y="2564"/>
                  </a:lnTo>
                  <a:lnTo>
                    <a:pt x="9940" y="2491"/>
                  </a:lnTo>
                  <a:lnTo>
                    <a:pt x="9843" y="2442"/>
                  </a:lnTo>
                  <a:lnTo>
                    <a:pt x="9745" y="2418"/>
                  </a:lnTo>
                  <a:lnTo>
                    <a:pt x="8695" y="2223"/>
                  </a:lnTo>
                  <a:lnTo>
                    <a:pt x="9721" y="1197"/>
                  </a:lnTo>
                  <a:lnTo>
                    <a:pt x="9794" y="1123"/>
                  </a:lnTo>
                  <a:lnTo>
                    <a:pt x="9843" y="1026"/>
                  </a:lnTo>
                  <a:lnTo>
                    <a:pt x="9867" y="953"/>
                  </a:lnTo>
                  <a:lnTo>
                    <a:pt x="9867" y="855"/>
                  </a:lnTo>
                  <a:lnTo>
                    <a:pt x="9867" y="757"/>
                  </a:lnTo>
                  <a:lnTo>
                    <a:pt x="9843" y="659"/>
                  </a:lnTo>
                  <a:lnTo>
                    <a:pt x="9794" y="586"/>
                  </a:lnTo>
                  <a:lnTo>
                    <a:pt x="9721" y="513"/>
                  </a:lnTo>
                  <a:lnTo>
                    <a:pt x="9647" y="440"/>
                  </a:lnTo>
                  <a:lnTo>
                    <a:pt x="9574" y="391"/>
                  </a:lnTo>
                  <a:lnTo>
                    <a:pt x="9476" y="366"/>
                  </a:lnTo>
                  <a:lnTo>
                    <a:pt x="9281" y="366"/>
                  </a:lnTo>
                  <a:lnTo>
                    <a:pt x="9208" y="391"/>
                  </a:lnTo>
                  <a:lnTo>
                    <a:pt x="9110" y="440"/>
                  </a:lnTo>
                  <a:lnTo>
                    <a:pt x="9037" y="513"/>
                  </a:lnTo>
                  <a:lnTo>
                    <a:pt x="7889" y="1661"/>
                  </a:lnTo>
                  <a:lnTo>
                    <a:pt x="7840" y="1490"/>
                  </a:lnTo>
                  <a:lnTo>
                    <a:pt x="7620" y="318"/>
                  </a:lnTo>
                  <a:lnTo>
                    <a:pt x="7596" y="195"/>
                  </a:lnTo>
                  <a:lnTo>
                    <a:pt x="7547" y="98"/>
                  </a:lnTo>
                  <a:lnTo>
                    <a:pt x="7498" y="49"/>
                  </a:lnTo>
                  <a:lnTo>
                    <a:pt x="7425" y="0"/>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00" name="Google Shape;300;p49"/>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
              <a:t>‹#›</a:t>
            </a:fld>
            <a:endParaRPr/>
          </a:p>
        </p:txBody>
      </p:sp>
      <p:pic>
        <p:nvPicPr>
          <p:cNvPr id="301" name="Google Shape;301;p49">
            <a:hlinkClick r:id="rId3"/>
          </p:cNvPr>
          <p:cNvPicPr preferRelativeResize="0"/>
          <p:nvPr/>
        </p:nvPicPr>
        <p:blipFill rotWithShape="1">
          <a:blip r:embed="rId4">
            <a:alphaModFix/>
          </a:blip>
          <a:srcRect b="0" l="0" r="0" t="0"/>
          <a:stretch/>
        </p:blipFill>
        <p:spPr>
          <a:xfrm>
            <a:off x="2431475" y="808225"/>
            <a:ext cx="6712527" cy="31997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50"/>
          <p:cNvSpPr txBox="1"/>
          <p:nvPr>
            <p:ph type="title"/>
          </p:nvPr>
        </p:nvSpPr>
        <p:spPr>
          <a:xfrm>
            <a:off x="398150" y="1129130"/>
            <a:ext cx="1700700" cy="1483800"/>
          </a:xfrm>
          <a:prstGeom prst="rect">
            <a:avLst/>
          </a:prstGeom>
          <a:noFill/>
          <a:ln>
            <a:noFill/>
          </a:ln>
        </p:spPr>
        <p:txBody>
          <a:bodyPr anchorCtr="0" anchor="t" bIns="91425" lIns="91425" spcFirstLastPara="1" rIns="91425" wrap="square" tIns="91425">
            <a:noAutofit/>
          </a:bodyPr>
          <a:lstStyle/>
          <a:p>
            <a:pPr indent="0" lvl="0" marL="0" rtl="0" algn="r">
              <a:lnSpc>
                <a:spcPct val="90000"/>
              </a:lnSpc>
              <a:spcBef>
                <a:spcPts val="0"/>
              </a:spcBef>
              <a:spcAft>
                <a:spcPts val="0"/>
              </a:spcAft>
              <a:buSzPts val="2400"/>
              <a:buNone/>
            </a:pPr>
            <a:r>
              <a:rPr lang="en"/>
              <a:t>African American Studies </a:t>
            </a:r>
            <a:endParaRPr/>
          </a:p>
          <a:p>
            <a:pPr indent="0" lvl="0" marL="0" rtl="0" algn="ctr">
              <a:lnSpc>
                <a:spcPct val="90000"/>
              </a:lnSpc>
              <a:spcBef>
                <a:spcPts val="0"/>
              </a:spcBef>
              <a:spcAft>
                <a:spcPts val="0"/>
              </a:spcAft>
              <a:buSzPts val="2400"/>
              <a:buNone/>
            </a:pPr>
            <a:r>
              <a:t/>
            </a:r>
            <a:endParaRPr/>
          </a:p>
        </p:txBody>
      </p:sp>
      <p:grpSp>
        <p:nvGrpSpPr>
          <p:cNvPr id="307" name="Google Shape;307;p50"/>
          <p:cNvGrpSpPr/>
          <p:nvPr/>
        </p:nvGrpSpPr>
        <p:grpSpPr>
          <a:xfrm>
            <a:off x="1512245" y="483380"/>
            <a:ext cx="564103" cy="601050"/>
            <a:chOff x="5970800" y="1619250"/>
            <a:chExt cx="428650" cy="456725"/>
          </a:xfrm>
        </p:grpSpPr>
        <p:sp>
          <p:nvSpPr>
            <p:cNvPr id="308" name="Google Shape;308;p50"/>
            <p:cNvSpPr/>
            <p:nvPr/>
          </p:nvSpPr>
          <p:spPr>
            <a:xfrm>
              <a:off x="5970800" y="1674200"/>
              <a:ext cx="377975" cy="377950"/>
            </a:xfrm>
            <a:custGeom>
              <a:rect b="b" l="l" r="r" t="t"/>
              <a:pathLst>
                <a:path extrusionOk="0" h="15118" w="15119">
                  <a:moveTo>
                    <a:pt x="7181" y="0"/>
                  </a:moveTo>
                  <a:lnTo>
                    <a:pt x="6790" y="49"/>
                  </a:lnTo>
                  <a:lnTo>
                    <a:pt x="6424" y="98"/>
                  </a:lnTo>
                  <a:lnTo>
                    <a:pt x="6058" y="147"/>
                  </a:lnTo>
                  <a:lnTo>
                    <a:pt x="5691" y="244"/>
                  </a:lnTo>
                  <a:lnTo>
                    <a:pt x="5325" y="342"/>
                  </a:lnTo>
                  <a:lnTo>
                    <a:pt x="4983" y="464"/>
                  </a:lnTo>
                  <a:lnTo>
                    <a:pt x="4641" y="586"/>
                  </a:lnTo>
                  <a:lnTo>
                    <a:pt x="4299" y="733"/>
                  </a:lnTo>
                  <a:lnTo>
                    <a:pt x="3982" y="904"/>
                  </a:lnTo>
                  <a:lnTo>
                    <a:pt x="3664" y="1099"/>
                  </a:lnTo>
                  <a:lnTo>
                    <a:pt x="3347" y="1295"/>
                  </a:lnTo>
                  <a:lnTo>
                    <a:pt x="3053" y="1490"/>
                  </a:lnTo>
                  <a:lnTo>
                    <a:pt x="2760" y="1734"/>
                  </a:lnTo>
                  <a:lnTo>
                    <a:pt x="2492" y="1954"/>
                  </a:lnTo>
                  <a:lnTo>
                    <a:pt x="2223" y="2223"/>
                  </a:lnTo>
                  <a:lnTo>
                    <a:pt x="1979" y="2467"/>
                  </a:lnTo>
                  <a:lnTo>
                    <a:pt x="1735" y="2760"/>
                  </a:lnTo>
                  <a:lnTo>
                    <a:pt x="1515" y="3029"/>
                  </a:lnTo>
                  <a:lnTo>
                    <a:pt x="1295" y="3322"/>
                  </a:lnTo>
                  <a:lnTo>
                    <a:pt x="1100" y="3639"/>
                  </a:lnTo>
                  <a:lnTo>
                    <a:pt x="929" y="3957"/>
                  </a:lnTo>
                  <a:lnTo>
                    <a:pt x="758" y="4274"/>
                  </a:lnTo>
                  <a:lnTo>
                    <a:pt x="611" y="4616"/>
                  </a:lnTo>
                  <a:lnTo>
                    <a:pt x="465" y="4958"/>
                  </a:lnTo>
                  <a:lnTo>
                    <a:pt x="343" y="5300"/>
                  </a:lnTo>
                  <a:lnTo>
                    <a:pt x="245" y="5666"/>
                  </a:lnTo>
                  <a:lnTo>
                    <a:pt x="172" y="6033"/>
                  </a:lnTo>
                  <a:lnTo>
                    <a:pt x="98" y="6399"/>
                  </a:lnTo>
                  <a:lnTo>
                    <a:pt x="49" y="6790"/>
                  </a:lnTo>
                  <a:lnTo>
                    <a:pt x="25" y="7156"/>
                  </a:lnTo>
                  <a:lnTo>
                    <a:pt x="1" y="7547"/>
                  </a:lnTo>
                  <a:lnTo>
                    <a:pt x="25" y="7938"/>
                  </a:lnTo>
                  <a:lnTo>
                    <a:pt x="49" y="8328"/>
                  </a:lnTo>
                  <a:lnTo>
                    <a:pt x="98" y="8695"/>
                  </a:lnTo>
                  <a:lnTo>
                    <a:pt x="172" y="9085"/>
                  </a:lnTo>
                  <a:lnTo>
                    <a:pt x="245" y="9452"/>
                  </a:lnTo>
                  <a:lnTo>
                    <a:pt x="343" y="9794"/>
                  </a:lnTo>
                  <a:lnTo>
                    <a:pt x="465" y="10160"/>
                  </a:lnTo>
                  <a:lnTo>
                    <a:pt x="611" y="10502"/>
                  </a:lnTo>
                  <a:lnTo>
                    <a:pt x="758" y="10820"/>
                  </a:lnTo>
                  <a:lnTo>
                    <a:pt x="929" y="11161"/>
                  </a:lnTo>
                  <a:lnTo>
                    <a:pt x="1100" y="11479"/>
                  </a:lnTo>
                  <a:lnTo>
                    <a:pt x="1295" y="11772"/>
                  </a:lnTo>
                  <a:lnTo>
                    <a:pt x="1515" y="12065"/>
                  </a:lnTo>
                  <a:lnTo>
                    <a:pt x="1735" y="12358"/>
                  </a:lnTo>
                  <a:lnTo>
                    <a:pt x="1979" y="12627"/>
                  </a:lnTo>
                  <a:lnTo>
                    <a:pt x="2223" y="12895"/>
                  </a:lnTo>
                  <a:lnTo>
                    <a:pt x="2492" y="13140"/>
                  </a:lnTo>
                  <a:lnTo>
                    <a:pt x="2760" y="13384"/>
                  </a:lnTo>
                  <a:lnTo>
                    <a:pt x="3053" y="13604"/>
                  </a:lnTo>
                  <a:lnTo>
                    <a:pt x="3347" y="13824"/>
                  </a:lnTo>
                  <a:lnTo>
                    <a:pt x="3664" y="14019"/>
                  </a:lnTo>
                  <a:lnTo>
                    <a:pt x="3982" y="14190"/>
                  </a:lnTo>
                  <a:lnTo>
                    <a:pt x="4299" y="14361"/>
                  </a:lnTo>
                  <a:lnTo>
                    <a:pt x="4641" y="14507"/>
                  </a:lnTo>
                  <a:lnTo>
                    <a:pt x="4983" y="14654"/>
                  </a:lnTo>
                  <a:lnTo>
                    <a:pt x="5325" y="14776"/>
                  </a:lnTo>
                  <a:lnTo>
                    <a:pt x="5691" y="14874"/>
                  </a:lnTo>
                  <a:lnTo>
                    <a:pt x="6058" y="14947"/>
                  </a:lnTo>
                  <a:lnTo>
                    <a:pt x="6424" y="15020"/>
                  </a:lnTo>
                  <a:lnTo>
                    <a:pt x="6790" y="15069"/>
                  </a:lnTo>
                  <a:lnTo>
                    <a:pt x="7181" y="15094"/>
                  </a:lnTo>
                  <a:lnTo>
                    <a:pt x="7572" y="15118"/>
                  </a:lnTo>
                  <a:lnTo>
                    <a:pt x="7963" y="15094"/>
                  </a:lnTo>
                  <a:lnTo>
                    <a:pt x="8329" y="15069"/>
                  </a:lnTo>
                  <a:lnTo>
                    <a:pt x="8720" y="15020"/>
                  </a:lnTo>
                  <a:lnTo>
                    <a:pt x="9086" y="14947"/>
                  </a:lnTo>
                  <a:lnTo>
                    <a:pt x="9452" y="14874"/>
                  </a:lnTo>
                  <a:lnTo>
                    <a:pt x="9819" y="14776"/>
                  </a:lnTo>
                  <a:lnTo>
                    <a:pt x="10161" y="14654"/>
                  </a:lnTo>
                  <a:lnTo>
                    <a:pt x="10503" y="14507"/>
                  </a:lnTo>
                  <a:lnTo>
                    <a:pt x="10844" y="14361"/>
                  </a:lnTo>
                  <a:lnTo>
                    <a:pt x="11162" y="14190"/>
                  </a:lnTo>
                  <a:lnTo>
                    <a:pt x="11479" y="14019"/>
                  </a:lnTo>
                  <a:lnTo>
                    <a:pt x="11797" y="13824"/>
                  </a:lnTo>
                  <a:lnTo>
                    <a:pt x="12090" y="13604"/>
                  </a:lnTo>
                  <a:lnTo>
                    <a:pt x="12383" y="13384"/>
                  </a:lnTo>
                  <a:lnTo>
                    <a:pt x="12652" y="13140"/>
                  </a:lnTo>
                  <a:lnTo>
                    <a:pt x="12920" y="12895"/>
                  </a:lnTo>
                  <a:lnTo>
                    <a:pt x="13165" y="12627"/>
                  </a:lnTo>
                  <a:lnTo>
                    <a:pt x="13409" y="12358"/>
                  </a:lnTo>
                  <a:lnTo>
                    <a:pt x="13629" y="12065"/>
                  </a:lnTo>
                  <a:lnTo>
                    <a:pt x="13824" y="11772"/>
                  </a:lnTo>
                  <a:lnTo>
                    <a:pt x="14019" y="11479"/>
                  </a:lnTo>
                  <a:lnTo>
                    <a:pt x="14215" y="11161"/>
                  </a:lnTo>
                  <a:lnTo>
                    <a:pt x="14386" y="10820"/>
                  </a:lnTo>
                  <a:lnTo>
                    <a:pt x="14532" y="10502"/>
                  </a:lnTo>
                  <a:lnTo>
                    <a:pt x="14654" y="10160"/>
                  </a:lnTo>
                  <a:lnTo>
                    <a:pt x="14777" y="9794"/>
                  </a:lnTo>
                  <a:lnTo>
                    <a:pt x="14899" y="9452"/>
                  </a:lnTo>
                  <a:lnTo>
                    <a:pt x="14972" y="9085"/>
                  </a:lnTo>
                  <a:lnTo>
                    <a:pt x="15045" y="8695"/>
                  </a:lnTo>
                  <a:lnTo>
                    <a:pt x="15094" y="8328"/>
                  </a:lnTo>
                  <a:lnTo>
                    <a:pt x="15118" y="7938"/>
                  </a:lnTo>
                  <a:lnTo>
                    <a:pt x="15118" y="7547"/>
                  </a:lnTo>
                  <a:lnTo>
                    <a:pt x="15094" y="6936"/>
                  </a:lnTo>
                  <a:lnTo>
                    <a:pt x="15021" y="6326"/>
                  </a:lnTo>
                  <a:lnTo>
                    <a:pt x="14899" y="5740"/>
                  </a:lnTo>
                  <a:lnTo>
                    <a:pt x="14728" y="5178"/>
                  </a:lnTo>
                  <a:lnTo>
                    <a:pt x="14532" y="4616"/>
                  </a:lnTo>
                  <a:lnTo>
                    <a:pt x="14288" y="4079"/>
                  </a:lnTo>
                  <a:lnTo>
                    <a:pt x="13995" y="3590"/>
                  </a:lnTo>
                  <a:lnTo>
                    <a:pt x="13653" y="3102"/>
                  </a:lnTo>
                  <a:lnTo>
                    <a:pt x="13458" y="3053"/>
                  </a:lnTo>
                  <a:lnTo>
                    <a:pt x="12163" y="4347"/>
                  </a:lnTo>
                  <a:lnTo>
                    <a:pt x="12383" y="4689"/>
                  </a:lnTo>
                  <a:lnTo>
                    <a:pt x="12578" y="5056"/>
                  </a:lnTo>
                  <a:lnTo>
                    <a:pt x="12749" y="5446"/>
                  </a:lnTo>
                  <a:lnTo>
                    <a:pt x="12896" y="5837"/>
                  </a:lnTo>
                  <a:lnTo>
                    <a:pt x="13018" y="6252"/>
                  </a:lnTo>
                  <a:lnTo>
                    <a:pt x="13091" y="6668"/>
                  </a:lnTo>
                  <a:lnTo>
                    <a:pt x="13165" y="7107"/>
                  </a:lnTo>
                  <a:lnTo>
                    <a:pt x="13165" y="7547"/>
                  </a:lnTo>
                  <a:lnTo>
                    <a:pt x="13140" y="8133"/>
                  </a:lnTo>
                  <a:lnTo>
                    <a:pt x="13067" y="8695"/>
                  </a:lnTo>
                  <a:lnTo>
                    <a:pt x="12920" y="9208"/>
                  </a:lnTo>
                  <a:lnTo>
                    <a:pt x="12725" y="9745"/>
                  </a:lnTo>
                  <a:lnTo>
                    <a:pt x="12505" y="10233"/>
                  </a:lnTo>
                  <a:lnTo>
                    <a:pt x="12212" y="10673"/>
                  </a:lnTo>
                  <a:lnTo>
                    <a:pt x="11895" y="11113"/>
                  </a:lnTo>
                  <a:lnTo>
                    <a:pt x="11528" y="11503"/>
                  </a:lnTo>
                  <a:lnTo>
                    <a:pt x="11138" y="11870"/>
                  </a:lnTo>
                  <a:lnTo>
                    <a:pt x="10698" y="12187"/>
                  </a:lnTo>
                  <a:lnTo>
                    <a:pt x="10234" y="12480"/>
                  </a:lnTo>
                  <a:lnTo>
                    <a:pt x="9745" y="12725"/>
                  </a:lnTo>
                  <a:lnTo>
                    <a:pt x="9233" y="12895"/>
                  </a:lnTo>
                  <a:lnTo>
                    <a:pt x="8695" y="13042"/>
                  </a:lnTo>
                  <a:lnTo>
                    <a:pt x="8133" y="13140"/>
                  </a:lnTo>
                  <a:lnTo>
                    <a:pt x="7572" y="13164"/>
                  </a:lnTo>
                  <a:lnTo>
                    <a:pt x="6986" y="13140"/>
                  </a:lnTo>
                  <a:lnTo>
                    <a:pt x="6448" y="13042"/>
                  </a:lnTo>
                  <a:lnTo>
                    <a:pt x="5911" y="12895"/>
                  </a:lnTo>
                  <a:lnTo>
                    <a:pt x="5398" y="12725"/>
                  </a:lnTo>
                  <a:lnTo>
                    <a:pt x="4910" y="12480"/>
                  </a:lnTo>
                  <a:lnTo>
                    <a:pt x="4446" y="12187"/>
                  </a:lnTo>
                  <a:lnTo>
                    <a:pt x="4006" y="11870"/>
                  </a:lnTo>
                  <a:lnTo>
                    <a:pt x="3615" y="11503"/>
                  </a:lnTo>
                  <a:lnTo>
                    <a:pt x="3249" y="11113"/>
                  </a:lnTo>
                  <a:lnTo>
                    <a:pt x="2931" y="10673"/>
                  </a:lnTo>
                  <a:lnTo>
                    <a:pt x="2638" y="10233"/>
                  </a:lnTo>
                  <a:lnTo>
                    <a:pt x="2418" y="9745"/>
                  </a:lnTo>
                  <a:lnTo>
                    <a:pt x="2223" y="9208"/>
                  </a:lnTo>
                  <a:lnTo>
                    <a:pt x="2077" y="8695"/>
                  </a:lnTo>
                  <a:lnTo>
                    <a:pt x="2003" y="8133"/>
                  </a:lnTo>
                  <a:lnTo>
                    <a:pt x="1954" y="7547"/>
                  </a:lnTo>
                  <a:lnTo>
                    <a:pt x="2003" y="6985"/>
                  </a:lnTo>
                  <a:lnTo>
                    <a:pt x="2077" y="6423"/>
                  </a:lnTo>
                  <a:lnTo>
                    <a:pt x="2223" y="5886"/>
                  </a:lnTo>
                  <a:lnTo>
                    <a:pt x="2418" y="5373"/>
                  </a:lnTo>
                  <a:lnTo>
                    <a:pt x="2638" y="4885"/>
                  </a:lnTo>
                  <a:lnTo>
                    <a:pt x="2931" y="4421"/>
                  </a:lnTo>
                  <a:lnTo>
                    <a:pt x="3249" y="4005"/>
                  </a:lnTo>
                  <a:lnTo>
                    <a:pt x="3615" y="3590"/>
                  </a:lnTo>
                  <a:lnTo>
                    <a:pt x="4006" y="3224"/>
                  </a:lnTo>
                  <a:lnTo>
                    <a:pt x="4446" y="2906"/>
                  </a:lnTo>
                  <a:lnTo>
                    <a:pt x="4910" y="2638"/>
                  </a:lnTo>
                  <a:lnTo>
                    <a:pt x="5398" y="2394"/>
                  </a:lnTo>
                  <a:lnTo>
                    <a:pt x="5911" y="2198"/>
                  </a:lnTo>
                  <a:lnTo>
                    <a:pt x="6448" y="2076"/>
                  </a:lnTo>
                  <a:lnTo>
                    <a:pt x="6986" y="1978"/>
                  </a:lnTo>
                  <a:lnTo>
                    <a:pt x="7572" y="1954"/>
                  </a:lnTo>
                  <a:lnTo>
                    <a:pt x="8011" y="1978"/>
                  </a:lnTo>
                  <a:lnTo>
                    <a:pt x="8451" y="2027"/>
                  </a:lnTo>
                  <a:lnTo>
                    <a:pt x="8866" y="2100"/>
                  </a:lnTo>
                  <a:lnTo>
                    <a:pt x="9281" y="2223"/>
                  </a:lnTo>
                  <a:lnTo>
                    <a:pt x="9672" y="2369"/>
                  </a:lnTo>
                  <a:lnTo>
                    <a:pt x="10063" y="2540"/>
                  </a:lnTo>
                  <a:lnTo>
                    <a:pt x="10429" y="2735"/>
                  </a:lnTo>
                  <a:lnTo>
                    <a:pt x="10771" y="2955"/>
                  </a:lnTo>
                  <a:lnTo>
                    <a:pt x="11943" y="1807"/>
                  </a:lnTo>
                  <a:lnTo>
                    <a:pt x="11846" y="1343"/>
                  </a:lnTo>
                  <a:lnTo>
                    <a:pt x="11382" y="1026"/>
                  </a:lnTo>
                  <a:lnTo>
                    <a:pt x="10893" y="782"/>
                  </a:lnTo>
                  <a:lnTo>
                    <a:pt x="10380" y="537"/>
                  </a:lnTo>
                  <a:lnTo>
                    <a:pt x="9843" y="342"/>
                  </a:lnTo>
                  <a:lnTo>
                    <a:pt x="9306" y="195"/>
                  </a:lnTo>
                  <a:lnTo>
                    <a:pt x="8744" y="98"/>
                  </a:lnTo>
                  <a:lnTo>
                    <a:pt x="8158" y="25"/>
                  </a:lnTo>
                  <a:lnTo>
                    <a:pt x="7572" y="0"/>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9" name="Google Shape;309;p50"/>
            <p:cNvSpPr/>
            <p:nvPr/>
          </p:nvSpPr>
          <p:spPr>
            <a:xfrm>
              <a:off x="6068500" y="1771875"/>
              <a:ext cx="182575" cy="182600"/>
            </a:xfrm>
            <a:custGeom>
              <a:rect b="b" l="l" r="r" t="t"/>
              <a:pathLst>
                <a:path extrusionOk="0" h="7304" w="7303">
                  <a:moveTo>
                    <a:pt x="3664" y="1"/>
                  </a:moveTo>
                  <a:lnTo>
                    <a:pt x="3297" y="25"/>
                  </a:lnTo>
                  <a:lnTo>
                    <a:pt x="2931" y="74"/>
                  </a:lnTo>
                  <a:lnTo>
                    <a:pt x="2565" y="147"/>
                  </a:lnTo>
                  <a:lnTo>
                    <a:pt x="2247" y="294"/>
                  </a:lnTo>
                  <a:lnTo>
                    <a:pt x="1930" y="440"/>
                  </a:lnTo>
                  <a:lnTo>
                    <a:pt x="1612" y="611"/>
                  </a:lnTo>
                  <a:lnTo>
                    <a:pt x="1344" y="831"/>
                  </a:lnTo>
                  <a:lnTo>
                    <a:pt x="1075" y="1075"/>
                  </a:lnTo>
                  <a:lnTo>
                    <a:pt x="831" y="1320"/>
                  </a:lnTo>
                  <a:lnTo>
                    <a:pt x="635" y="1613"/>
                  </a:lnTo>
                  <a:lnTo>
                    <a:pt x="440" y="1906"/>
                  </a:lnTo>
                  <a:lnTo>
                    <a:pt x="293" y="2223"/>
                  </a:lnTo>
                  <a:lnTo>
                    <a:pt x="171" y="2565"/>
                  </a:lnTo>
                  <a:lnTo>
                    <a:pt x="74" y="2907"/>
                  </a:lnTo>
                  <a:lnTo>
                    <a:pt x="25" y="3273"/>
                  </a:lnTo>
                  <a:lnTo>
                    <a:pt x="0" y="3640"/>
                  </a:lnTo>
                  <a:lnTo>
                    <a:pt x="25" y="4031"/>
                  </a:lnTo>
                  <a:lnTo>
                    <a:pt x="74" y="4373"/>
                  </a:lnTo>
                  <a:lnTo>
                    <a:pt x="171" y="4739"/>
                  </a:lnTo>
                  <a:lnTo>
                    <a:pt x="293" y="5081"/>
                  </a:lnTo>
                  <a:lnTo>
                    <a:pt x="440" y="5398"/>
                  </a:lnTo>
                  <a:lnTo>
                    <a:pt x="635" y="5691"/>
                  </a:lnTo>
                  <a:lnTo>
                    <a:pt x="831" y="5960"/>
                  </a:lnTo>
                  <a:lnTo>
                    <a:pt x="1075" y="6229"/>
                  </a:lnTo>
                  <a:lnTo>
                    <a:pt x="1344" y="6473"/>
                  </a:lnTo>
                  <a:lnTo>
                    <a:pt x="1612" y="6668"/>
                  </a:lnTo>
                  <a:lnTo>
                    <a:pt x="1930" y="6864"/>
                  </a:lnTo>
                  <a:lnTo>
                    <a:pt x="2247" y="7010"/>
                  </a:lnTo>
                  <a:lnTo>
                    <a:pt x="2565" y="7132"/>
                  </a:lnTo>
                  <a:lnTo>
                    <a:pt x="2931" y="7230"/>
                  </a:lnTo>
                  <a:lnTo>
                    <a:pt x="3297" y="7279"/>
                  </a:lnTo>
                  <a:lnTo>
                    <a:pt x="3664" y="7303"/>
                  </a:lnTo>
                  <a:lnTo>
                    <a:pt x="4030" y="7279"/>
                  </a:lnTo>
                  <a:lnTo>
                    <a:pt x="4396" y="7230"/>
                  </a:lnTo>
                  <a:lnTo>
                    <a:pt x="4738" y="7132"/>
                  </a:lnTo>
                  <a:lnTo>
                    <a:pt x="5080" y="7010"/>
                  </a:lnTo>
                  <a:lnTo>
                    <a:pt x="5398" y="6864"/>
                  </a:lnTo>
                  <a:lnTo>
                    <a:pt x="5691" y="6668"/>
                  </a:lnTo>
                  <a:lnTo>
                    <a:pt x="5984" y="6473"/>
                  </a:lnTo>
                  <a:lnTo>
                    <a:pt x="6253" y="6229"/>
                  </a:lnTo>
                  <a:lnTo>
                    <a:pt x="6472" y="5960"/>
                  </a:lnTo>
                  <a:lnTo>
                    <a:pt x="6692" y="5691"/>
                  </a:lnTo>
                  <a:lnTo>
                    <a:pt x="6863" y="5398"/>
                  </a:lnTo>
                  <a:lnTo>
                    <a:pt x="7034" y="5081"/>
                  </a:lnTo>
                  <a:lnTo>
                    <a:pt x="7156" y="4739"/>
                  </a:lnTo>
                  <a:lnTo>
                    <a:pt x="7230" y="4373"/>
                  </a:lnTo>
                  <a:lnTo>
                    <a:pt x="7303" y="4031"/>
                  </a:lnTo>
                  <a:lnTo>
                    <a:pt x="7303" y="3640"/>
                  </a:lnTo>
                  <a:lnTo>
                    <a:pt x="7303" y="3396"/>
                  </a:lnTo>
                  <a:lnTo>
                    <a:pt x="7278" y="3176"/>
                  </a:lnTo>
                  <a:lnTo>
                    <a:pt x="7254" y="2932"/>
                  </a:lnTo>
                  <a:lnTo>
                    <a:pt x="7181" y="2712"/>
                  </a:lnTo>
                  <a:lnTo>
                    <a:pt x="7132" y="2492"/>
                  </a:lnTo>
                  <a:lnTo>
                    <a:pt x="7034" y="2272"/>
                  </a:lnTo>
                  <a:lnTo>
                    <a:pt x="6839" y="1857"/>
                  </a:lnTo>
                  <a:lnTo>
                    <a:pt x="5325" y="3347"/>
                  </a:lnTo>
                  <a:lnTo>
                    <a:pt x="5349" y="3640"/>
                  </a:lnTo>
                  <a:lnTo>
                    <a:pt x="5349" y="3811"/>
                  </a:lnTo>
                  <a:lnTo>
                    <a:pt x="5325" y="3982"/>
                  </a:lnTo>
                  <a:lnTo>
                    <a:pt x="5276" y="4153"/>
                  </a:lnTo>
                  <a:lnTo>
                    <a:pt x="5227" y="4299"/>
                  </a:lnTo>
                  <a:lnTo>
                    <a:pt x="5154" y="4446"/>
                  </a:lnTo>
                  <a:lnTo>
                    <a:pt x="5080" y="4592"/>
                  </a:lnTo>
                  <a:lnTo>
                    <a:pt x="4983" y="4739"/>
                  </a:lnTo>
                  <a:lnTo>
                    <a:pt x="4860" y="4861"/>
                  </a:lnTo>
                  <a:lnTo>
                    <a:pt x="4738" y="4959"/>
                  </a:lnTo>
                  <a:lnTo>
                    <a:pt x="4616" y="5056"/>
                  </a:lnTo>
                  <a:lnTo>
                    <a:pt x="4470" y="5154"/>
                  </a:lnTo>
                  <a:lnTo>
                    <a:pt x="4323" y="5203"/>
                  </a:lnTo>
                  <a:lnTo>
                    <a:pt x="4177" y="5276"/>
                  </a:lnTo>
                  <a:lnTo>
                    <a:pt x="4006" y="5301"/>
                  </a:lnTo>
                  <a:lnTo>
                    <a:pt x="3835" y="5349"/>
                  </a:lnTo>
                  <a:lnTo>
                    <a:pt x="3493" y="5349"/>
                  </a:lnTo>
                  <a:lnTo>
                    <a:pt x="3322" y="5301"/>
                  </a:lnTo>
                  <a:lnTo>
                    <a:pt x="3151" y="5276"/>
                  </a:lnTo>
                  <a:lnTo>
                    <a:pt x="3004" y="5203"/>
                  </a:lnTo>
                  <a:lnTo>
                    <a:pt x="2858" y="5154"/>
                  </a:lnTo>
                  <a:lnTo>
                    <a:pt x="2711" y="5056"/>
                  </a:lnTo>
                  <a:lnTo>
                    <a:pt x="2589" y="4959"/>
                  </a:lnTo>
                  <a:lnTo>
                    <a:pt x="2467" y="4861"/>
                  </a:lnTo>
                  <a:lnTo>
                    <a:pt x="2345" y="4739"/>
                  </a:lnTo>
                  <a:lnTo>
                    <a:pt x="2247" y="4592"/>
                  </a:lnTo>
                  <a:lnTo>
                    <a:pt x="2174" y="4446"/>
                  </a:lnTo>
                  <a:lnTo>
                    <a:pt x="2101" y="4299"/>
                  </a:lnTo>
                  <a:lnTo>
                    <a:pt x="2027" y="4153"/>
                  </a:lnTo>
                  <a:lnTo>
                    <a:pt x="2003" y="3982"/>
                  </a:lnTo>
                  <a:lnTo>
                    <a:pt x="1979" y="3811"/>
                  </a:lnTo>
                  <a:lnTo>
                    <a:pt x="1954" y="3640"/>
                  </a:lnTo>
                  <a:lnTo>
                    <a:pt x="1979" y="3469"/>
                  </a:lnTo>
                  <a:lnTo>
                    <a:pt x="2003" y="3298"/>
                  </a:lnTo>
                  <a:lnTo>
                    <a:pt x="2027" y="3151"/>
                  </a:lnTo>
                  <a:lnTo>
                    <a:pt x="2101" y="2980"/>
                  </a:lnTo>
                  <a:lnTo>
                    <a:pt x="2174" y="2834"/>
                  </a:lnTo>
                  <a:lnTo>
                    <a:pt x="2247" y="2687"/>
                  </a:lnTo>
                  <a:lnTo>
                    <a:pt x="2345" y="2565"/>
                  </a:lnTo>
                  <a:lnTo>
                    <a:pt x="2467" y="2443"/>
                  </a:lnTo>
                  <a:lnTo>
                    <a:pt x="2589" y="2345"/>
                  </a:lnTo>
                  <a:lnTo>
                    <a:pt x="2711" y="2248"/>
                  </a:lnTo>
                  <a:lnTo>
                    <a:pt x="2858" y="2150"/>
                  </a:lnTo>
                  <a:lnTo>
                    <a:pt x="3004" y="2077"/>
                  </a:lnTo>
                  <a:lnTo>
                    <a:pt x="3151" y="2028"/>
                  </a:lnTo>
                  <a:lnTo>
                    <a:pt x="3322" y="1979"/>
                  </a:lnTo>
                  <a:lnTo>
                    <a:pt x="3493" y="1955"/>
                  </a:lnTo>
                  <a:lnTo>
                    <a:pt x="3664" y="1955"/>
                  </a:lnTo>
                  <a:lnTo>
                    <a:pt x="3957" y="1979"/>
                  </a:lnTo>
                  <a:lnTo>
                    <a:pt x="5447" y="465"/>
                  </a:lnTo>
                  <a:lnTo>
                    <a:pt x="5056" y="269"/>
                  </a:lnTo>
                  <a:lnTo>
                    <a:pt x="4836" y="196"/>
                  </a:lnTo>
                  <a:lnTo>
                    <a:pt x="4616" y="123"/>
                  </a:lnTo>
                  <a:lnTo>
                    <a:pt x="4372" y="74"/>
                  </a:lnTo>
                  <a:lnTo>
                    <a:pt x="4152" y="25"/>
                  </a:lnTo>
                  <a:lnTo>
                    <a:pt x="3908" y="1"/>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0" name="Google Shape;310;p50"/>
            <p:cNvSpPr/>
            <p:nvPr/>
          </p:nvSpPr>
          <p:spPr>
            <a:xfrm>
              <a:off x="5981175" y="2005125"/>
              <a:ext cx="75125" cy="70850"/>
            </a:xfrm>
            <a:custGeom>
              <a:rect b="b" l="l" r="r" t="t"/>
              <a:pathLst>
                <a:path extrusionOk="0" h="2834" w="3005">
                  <a:moveTo>
                    <a:pt x="1466" y="0"/>
                  </a:moveTo>
                  <a:lnTo>
                    <a:pt x="294" y="1173"/>
                  </a:lnTo>
                  <a:lnTo>
                    <a:pt x="172" y="1319"/>
                  </a:lnTo>
                  <a:lnTo>
                    <a:pt x="74" y="1490"/>
                  </a:lnTo>
                  <a:lnTo>
                    <a:pt x="25" y="1661"/>
                  </a:lnTo>
                  <a:lnTo>
                    <a:pt x="1" y="1857"/>
                  </a:lnTo>
                  <a:lnTo>
                    <a:pt x="25" y="2052"/>
                  </a:lnTo>
                  <a:lnTo>
                    <a:pt x="74" y="2223"/>
                  </a:lnTo>
                  <a:lnTo>
                    <a:pt x="172" y="2394"/>
                  </a:lnTo>
                  <a:lnTo>
                    <a:pt x="294" y="2540"/>
                  </a:lnTo>
                  <a:lnTo>
                    <a:pt x="440" y="2663"/>
                  </a:lnTo>
                  <a:lnTo>
                    <a:pt x="611" y="2760"/>
                  </a:lnTo>
                  <a:lnTo>
                    <a:pt x="807" y="2809"/>
                  </a:lnTo>
                  <a:lnTo>
                    <a:pt x="978" y="2833"/>
                  </a:lnTo>
                  <a:lnTo>
                    <a:pt x="1173" y="2809"/>
                  </a:lnTo>
                  <a:lnTo>
                    <a:pt x="1344" y="2760"/>
                  </a:lnTo>
                  <a:lnTo>
                    <a:pt x="1515" y="2663"/>
                  </a:lnTo>
                  <a:lnTo>
                    <a:pt x="1686" y="2540"/>
                  </a:lnTo>
                  <a:lnTo>
                    <a:pt x="2858" y="1368"/>
                  </a:lnTo>
                  <a:lnTo>
                    <a:pt x="3005" y="1197"/>
                  </a:lnTo>
                  <a:lnTo>
                    <a:pt x="2590" y="928"/>
                  </a:lnTo>
                  <a:lnTo>
                    <a:pt x="2199" y="635"/>
                  </a:lnTo>
                  <a:lnTo>
                    <a:pt x="1808" y="342"/>
                  </a:lnTo>
                  <a:lnTo>
                    <a:pt x="1466" y="0"/>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1" name="Google Shape;311;p50"/>
            <p:cNvSpPr/>
            <p:nvPr/>
          </p:nvSpPr>
          <p:spPr>
            <a:xfrm>
              <a:off x="6263875" y="2005125"/>
              <a:ext cx="74525" cy="70850"/>
            </a:xfrm>
            <a:custGeom>
              <a:rect b="b" l="l" r="r" t="t"/>
              <a:pathLst>
                <a:path extrusionOk="0" h="2834" w="2981">
                  <a:moveTo>
                    <a:pt x="1539" y="0"/>
                  </a:moveTo>
                  <a:lnTo>
                    <a:pt x="1173" y="342"/>
                  </a:lnTo>
                  <a:lnTo>
                    <a:pt x="807" y="635"/>
                  </a:lnTo>
                  <a:lnTo>
                    <a:pt x="416" y="928"/>
                  </a:lnTo>
                  <a:lnTo>
                    <a:pt x="1" y="1197"/>
                  </a:lnTo>
                  <a:lnTo>
                    <a:pt x="123" y="1368"/>
                  </a:lnTo>
                  <a:lnTo>
                    <a:pt x="1319" y="2540"/>
                  </a:lnTo>
                  <a:lnTo>
                    <a:pt x="1466" y="2663"/>
                  </a:lnTo>
                  <a:lnTo>
                    <a:pt x="1637" y="2760"/>
                  </a:lnTo>
                  <a:lnTo>
                    <a:pt x="1832" y="2809"/>
                  </a:lnTo>
                  <a:lnTo>
                    <a:pt x="2003" y="2833"/>
                  </a:lnTo>
                  <a:lnTo>
                    <a:pt x="2199" y="2809"/>
                  </a:lnTo>
                  <a:lnTo>
                    <a:pt x="2370" y="2760"/>
                  </a:lnTo>
                  <a:lnTo>
                    <a:pt x="2541" y="2663"/>
                  </a:lnTo>
                  <a:lnTo>
                    <a:pt x="2712" y="2540"/>
                  </a:lnTo>
                  <a:lnTo>
                    <a:pt x="2834" y="2394"/>
                  </a:lnTo>
                  <a:lnTo>
                    <a:pt x="2931" y="2223"/>
                  </a:lnTo>
                  <a:lnTo>
                    <a:pt x="2980" y="2052"/>
                  </a:lnTo>
                  <a:lnTo>
                    <a:pt x="2980" y="1857"/>
                  </a:lnTo>
                  <a:lnTo>
                    <a:pt x="2980" y="1661"/>
                  </a:lnTo>
                  <a:lnTo>
                    <a:pt x="2931" y="1490"/>
                  </a:lnTo>
                  <a:lnTo>
                    <a:pt x="2834" y="1319"/>
                  </a:lnTo>
                  <a:lnTo>
                    <a:pt x="2712" y="1173"/>
                  </a:lnTo>
                  <a:lnTo>
                    <a:pt x="1539" y="0"/>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2" name="Google Shape;312;p50"/>
            <p:cNvSpPr/>
            <p:nvPr/>
          </p:nvSpPr>
          <p:spPr>
            <a:xfrm>
              <a:off x="6147875" y="1619250"/>
              <a:ext cx="251575" cy="255850"/>
            </a:xfrm>
            <a:custGeom>
              <a:rect b="b" l="l" r="r" t="t"/>
              <a:pathLst>
                <a:path extrusionOk="0" h="10234" w="10063">
                  <a:moveTo>
                    <a:pt x="7352" y="0"/>
                  </a:moveTo>
                  <a:lnTo>
                    <a:pt x="7254" y="24"/>
                  </a:lnTo>
                  <a:lnTo>
                    <a:pt x="7181" y="73"/>
                  </a:lnTo>
                  <a:lnTo>
                    <a:pt x="7083" y="147"/>
                  </a:lnTo>
                  <a:lnTo>
                    <a:pt x="5447" y="1758"/>
                  </a:lnTo>
                  <a:lnTo>
                    <a:pt x="5373" y="1856"/>
                  </a:lnTo>
                  <a:lnTo>
                    <a:pt x="5300" y="1978"/>
                  </a:lnTo>
                  <a:lnTo>
                    <a:pt x="5227" y="2125"/>
                  </a:lnTo>
                  <a:lnTo>
                    <a:pt x="5178" y="2247"/>
                  </a:lnTo>
                  <a:lnTo>
                    <a:pt x="5154" y="2393"/>
                  </a:lnTo>
                  <a:lnTo>
                    <a:pt x="5129" y="2540"/>
                  </a:lnTo>
                  <a:lnTo>
                    <a:pt x="5129" y="2687"/>
                  </a:lnTo>
                  <a:lnTo>
                    <a:pt x="5129" y="2809"/>
                  </a:lnTo>
                  <a:lnTo>
                    <a:pt x="5349" y="3981"/>
                  </a:lnTo>
                  <a:lnTo>
                    <a:pt x="5398" y="4152"/>
                  </a:lnTo>
                  <a:lnTo>
                    <a:pt x="147" y="9403"/>
                  </a:lnTo>
                  <a:lnTo>
                    <a:pt x="74" y="9476"/>
                  </a:lnTo>
                  <a:lnTo>
                    <a:pt x="25" y="9574"/>
                  </a:lnTo>
                  <a:lnTo>
                    <a:pt x="0" y="9672"/>
                  </a:lnTo>
                  <a:lnTo>
                    <a:pt x="0" y="9745"/>
                  </a:lnTo>
                  <a:lnTo>
                    <a:pt x="0" y="9843"/>
                  </a:lnTo>
                  <a:lnTo>
                    <a:pt x="25" y="9940"/>
                  </a:lnTo>
                  <a:lnTo>
                    <a:pt x="74" y="10013"/>
                  </a:lnTo>
                  <a:lnTo>
                    <a:pt x="147" y="10087"/>
                  </a:lnTo>
                  <a:lnTo>
                    <a:pt x="220" y="10160"/>
                  </a:lnTo>
                  <a:lnTo>
                    <a:pt x="293" y="10209"/>
                  </a:lnTo>
                  <a:lnTo>
                    <a:pt x="391" y="10233"/>
                  </a:lnTo>
                  <a:lnTo>
                    <a:pt x="586" y="10233"/>
                  </a:lnTo>
                  <a:lnTo>
                    <a:pt x="660" y="10209"/>
                  </a:lnTo>
                  <a:lnTo>
                    <a:pt x="757" y="10160"/>
                  </a:lnTo>
                  <a:lnTo>
                    <a:pt x="831" y="10087"/>
                  </a:lnTo>
                  <a:lnTo>
                    <a:pt x="6204" y="4738"/>
                  </a:lnTo>
                  <a:lnTo>
                    <a:pt x="7254" y="4909"/>
                  </a:lnTo>
                  <a:lnTo>
                    <a:pt x="7376" y="4933"/>
                  </a:lnTo>
                  <a:lnTo>
                    <a:pt x="7523" y="4933"/>
                  </a:lnTo>
                  <a:lnTo>
                    <a:pt x="7645" y="4909"/>
                  </a:lnTo>
                  <a:lnTo>
                    <a:pt x="7791" y="4860"/>
                  </a:lnTo>
                  <a:lnTo>
                    <a:pt x="7938" y="4811"/>
                  </a:lnTo>
                  <a:lnTo>
                    <a:pt x="8060" y="4763"/>
                  </a:lnTo>
                  <a:lnTo>
                    <a:pt x="8182" y="4689"/>
                  </a:lnTo>
                  <a:lnTo>
                    <a:pt x="8280" y="4592"/>
                  </a:lnTo>
                  <a:lnTo>
                    <a:pt x="9916" y="2955"/>
                  </a:lnTo>
                  <a:lnTo>
                    <a:pt x="9989" y="2882"/>
                  </a:lnTo>
                  <a:lnTo>
                    <a:pt x="10038" y="2784"/>
                  </a:lnTo>
                  <a:lnTo>
                    <a:pt x="10063" y="2711"/>
                  </a:lnTo>
                  <a:lnTo>
                    <a:pt x="10038" y="2613"/>
                  </a:lnTo>
                  <a:lnTo>
                    <a:pt x="10014" y="2564"/>
                  </a:lnTo>
                  <a:lnTo>
                    <a:pt x="9940" y="2491"/>
                  </a:lnTo>
                  <a:lnTo>
                    <a:pt x="9843" y="2442"/>
                  </a:lnTo>
                  <a:lnTo>
                    <a:pt x="9745" y="2418"/>
                  </a:lnTo>
                  <a:lnTo>
                    <a:pt x="8695" y="2223"/>
                  </a:lnTo>
                  <a:lnTo>
                    <a:pt x="9721" y="1197"/>
                  </a:lnTo>
                  <a:lnTo>
                    <a:pt x="9794" y="1123"/>
                  </a:lnTo>
                  <a:lnTo>
                    <a:pt x="9843" y="1026"/>
                  </a:lnTo>
                  <a:lnTo>
                    <a:pt x="9867" y="953"/>
                  </a:lnTo>
                  <a:lnTo>
                    <a:pt x="9867" y="855"/>
                  </a:lnTo>
                  <a:lnTo>
                    <a:pt x="9867" y="757"/>
                  </a:lnTo>
                  <a:lnTo>
                    <a:pt x="9843" y="659"/>
                  </a:lnTo>
                  <a:lnTo>
                    <a:pt x="9794" y="586"/>
                  </a:lnTo>
                  <a:lnTo>
                    <a:pt x="9721" y="513"/>
                  </a:lnTo>
                  <a:lnTo>
                    <a:pt x="9647" y="440"/>
                  </a:lnTo>
                  <a:lnTo>
                    <a:pt x="9574" y="391"/>
                  </a:lnTo>
                  <a:lnTo>
                    <a:pt x="9476" y="366"/>
                  </a:lnTo>
                  <a:lnTo>
                    <a:pt x="9281" y="366"/>
                  </a:lnTo>
                  <a:lnTo>
                    <a:pt x="9208" y="391"/>
                  </a:lnTo>
                  <a:lnTo>
                    <a:pt x="9110" y="440"/>
                  </a:lnTo>
                  <a:lnTo>
                    <a:pt x="9037" y="513"/>
                  </a:lnTo>
                  <a:lnTo>
                    <a:pt x="7889" y="1661"/>
                  </a:lnTo>
                  <a:lnTo>
                    <a:pt x="7840" y="1490"/>
                  </a:lnTo>
                  <a:lnTo>
                    <a:pt x="7620" y="318"/>
                  </a:lnTo>
                  <a:lnTo>
                    <a:pt x="7596" y="195"/>
                  </a:lnTo>
                  <a:lnTo>
                    <a:pt x="7547" y="98"/>
                  </a:lnTo>
                  <a:lnTo>
                    <a:pt x="7498" y="49"/>
                  </a:lnTo>
                  <a:lnTo>
                    <a:pt x="7425" y="0"/>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13" name="Google Shape;313;p50"/>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
              <a:t>‹#›</a:t>
            </a:fld>
            <a:endParaRPr/>
          </a:p>
        </p:txBody>
      </p:sp>
      <p:pic>
        <p:nvPicPr>
          <p:cNvPr id="314" name="Google Shape;314;p50">
            <a:hlinkClick r:id="rId3"/>
          </p:cNvPr>
          <p:cNvPicPr preferRelativeResize="0"/>
          <p:nvPr/>
        </p:nvPicPr>
        <p:blipFill>
          <a:blip r:embed="rId4">
            <a:alphaModFix/>
          </a:blip>
          <a:stretch>
            <a:fillRect/>
          </a:stretch>
        </p:blipFill>
        <p:spPr>
          <a:xfrm>
            <a:off x="2447525" y="641975"/>
            <a:ext cx="6657949" cy="3524801"/>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51"/>
          <p:cNvSpPr txBox="1"/>
          <p:nvPr>
            <p:ph idx="4294967295" type="ctrTitle"/>
          </p:nvPr>
        </p:nvSpPr>
        <p:spPr>
          <a:xfrm>
            <a:off x="1481187" y="1126150"/>
            <a:ext cx="5741400" cy="1159800"/>
          </a:xfrm>
          <a:prstGeom prst="rect">
            <a:avLst/>
          </a:prstGeom>
          <a:noFill/>
          <a:ln>
            <a:noFill/>
          </a:ln>
        </p:spPr>
        <p:txBody>
          <a:bodyPr anchorCtr="0" anchor="t" bIns="91425" lIns="91425" spcFirstLastPara="1" rIns="91425" wrap="square" tIns="91425">
            <a:noAutofit/>
          </a:bodyPr>
          <a:lstStyle/>
          <a:p>
            <a:pPr indent="0" lvl="0" marL="0" marR="0" rtl="0" algn="l">
              <a:lnSpc>
                <a:spcPct val="90000"/>
              </a:lnSpc>
              <a:spcBef>
                <a:spcPts val="0"/>
              </a:spcBef>
              <a:spcAft>
                <a:spcPts val="0"/>
              </a:spcAft>
              <a:buClr>
                <a:schemeClr val="lt1"/>
              </a:buClr>
              <a:buSzPts val="2400"/>
              <a:buFont typeface="Cabin Condensed"/>
              <a:buNone/>
            </a:pPr>
            <a:r>
              <a:rPr b="1" i="0" lang="en" sz="7200" u="none" cap="none" strike="noStrike">
                <a:solidFill>
                  <a:srgbClr val="000000"/>
                </a:solidFill>
                <a:latin typeface="Cabin Condensed"/>
                <a:ea typeface="Cabin Condensed"/>
                <a:cs typeface="Cabin Condensed"/>
                <a:sym typeface="Cabin Condensed"/>
              </a:rPr>
              <a:t>Any </a:t>
            </a:r>
            <a:endParaRPr b="1" i="0" sz="7200" u="none" cap="none" strike="noStrike">
              <a:solidFill>
                <a:srgbClr val="000000"/>
              </a:solidFill>
              <a:latin typeface="Cabin Condensed"/>
              <a:ea typeface="Cabin Condensed"/>
              <a:cs typeface="Cabin Condensed"/>
              <a:sym typeface="Cabin Condensed"/>
            </a:endParaRPr>
          </a:p>
          <a:p>
            <a:pPr indent="0" lvl="0" marL="0" marR="0" rtl="0" algn="l">
              <a:lnSpc>
                <a:spcPct val="90000"/>
              </a:lnSpc>
              <a:spcBef>
                <a:spcPts val="0"/>
              </a:spcBef>
              <a:spcAft>
                <a:spcPts val="0"/>
              </a:spcAft>
              <a:buClr>
                <a:schemeClr val="lt1"/>
              </a:buClr>
              <a:buSzPts val="2400"/>
              <a:buFont typeface="Cabin Condensed"/>
              <a:buNone/>
            </a:pPr>
            <a:r>
              <a:rPr b="1" i="0" lang="en" sz="7200" u="none" cap="none" strike="noStrike">
                <a:solidFill>
                  <a:srgbClr val="000000"/>
                </a:solidFill>
                <a:latin typeface="Cabin Condensed"/>
                <a:ea typeface="Cabin Condensed"/>
                <a:cs typeface="Cabin Condensed"/>
                <a:sym typeface="Cabin Condensed"/>
              </a:rPr>
              <a:t>questions?</a:t>
            </a:r>
            <a:endParaRPr b="1" i="0" sz="7200" u="none" cap="none" strike="noStrike">
              <a:solidFill>
                <a:srgbClr val="000000"/>
              </a:solidFill>
              <a:latin typeface="Cabin Condensed"/>
              <a:ea typeface="Cabin Condensed"/>
              <a:cs typeface="Cabin Condensed"/>
              <a:sym typeface="Cabin Condensed"/>
            </a:endParaRPr>
          </a:p>
        </p:txBody>
      </p:sp>
      <p:sp>
        <p:nvSpPr>
          <p:cNvPr id="320" name="Google Shape;320;p51"/>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52"/>
          <p:cNvSpPr txBox="1"/>
          <p:nvPr>
            <p:ph type="title"/>
          </p:nvPr>
        </p:nvSpPr>
        <p:spPr>
          <a:xfrm>
            <a:off x="398150" y="1129130"/>
            <a:ext cx="1700700" cy="1483800"/>
          </a:xfrm>
          <a:prstGeom prst="rect">
            <a:avLst/>
          </a:prstGeom>
          <a:noFill/>
          <a:ln>
            <a:noFill/>
          </a:ln>
        </p:spPr>
        <p:txBody>
          <a:bodyPr anchorCtr="0" anchor="t" bIns="91425" lIns="91425" spcFirstLastPara="1" rIns="91425" wrap="square" tIns="91425">
            <a:noAutofit/>
          </a:bodyPr>
          <a:lstStyle/>
          <a:p>
            <a:pPr indent="0" lvl="0" marL="0" rtl="0" algn="r">
              <a:lnSpc>
                <a:spcPct val="90000"/>
              </a:lnSpc>
              <a:spcBef>
                <a:spcPts val="0"/>
              </a:spcBef>
              <a:spcAft>
                <a:spcPts val="0"/>
              </a:spcAft>
              <a:buSzPts val="2400"/>
              <a:buNone/>
            </a:pPr>
            <a:r>
              <a:rPr lang="en"/>
              <a:t>References </a:t>
            </a:r>
            <a:endParaRPr/>
          </a:p>
        </p:txBody>
      </p:sp>
      <p:sp>
        <p:nvSpPr>
          <p:cNvPr id="326" name="Google Shape;326;p52"/>
          <p:cNvSpPr txBox="1"/>
          <p:nvPr>
            <p:ph idx="1" type="body"/>
          </p:nvPr>
        </p:nvSpPr>
        <p:spPr>
          <a:xfrm>
            <a:off x="2862925" y="393570"/>
            <a:ext cx="5561100" cy="3571200"/>
          </a:xfrm>
          <a:prstGeom prst="rect">
            <a:avLst/>
          </a:prstGeom>
          <a:noFill/>
          <a:ln>
            <a:noFill/>
          </a:ln>
        </p:spPr>
        <p:txBody>
          <a:bodyPr anchorCtr="0" anchor="t" bIns="91425" lIns="91425" spcFirstLastPara="1" rIns="91425" wrap="square" tIns="91425">
            <a:noAutofit/>
          </a:bodyPr>
          <a:lstStyle/>
          <a:p>
            <a:pPr indent="0" lvl="0" marL="0" rtl="0" algn="l">
              <a:spcBef>
                <a:spcPts val="1000"/>
              </a:spcBef>
              <a:spcAft>
                <a:spcPts val="0"/>
              </a:spcAft>
              <a:buClr>
                <a:schemeClr val="dk1"/>
              </a:buClr>
              <a:buSzPts val="1100"/>
              <a:buFont typeface="Arial"/>
              <a:buNone/>
            </a:pPr>
            <a:r>
              <a:rPr lang="en" sz="1100"/>
              <a:t>Alvin, G., Bruchko, E., Cooper, J., Cronquist, M. &amp; Thompson, D. (2023, March 15–18.). There’s no Library of Congress Subject Heading for the Middle Passage or the Great Migration?: African American Subject Headings &amp; the Remediation of LCSH [Powerpoint Slides]. ACRL 2023. </a:t>
            </a:r>
            <a:r>
              <a:rPr lang="en" sz="1100" u="sng">
                <a:hlinkClick r:id="rId3"/>
              </a:rPr>
              <a:t>https://www.canva.com/design/DAFaeQsZ7FE/UmofhQwZNdFT8lSVQGYimw/edit</a:t>
            </a:r>
            <a:r>
              <a:rPr lang="en" sz="1100"/>
              <a:t> </a:t>
            </a:r>
            <a:endParaRPr sz="1100"/>
          </a:p>
          <a:p>
            <a:pPr indent="0" lvl="0" marL="0" rtl="0" algn="l">
              <a:spcBef>
                <a:spcPts val="1000"/>
              </a:spcBef>
              <a:spcAft>
                <a:spcPts val="0"/>
              </a:spcAft>
              <a:buNone/>
            </a:pPr>
            <a:r>
              <a:rPr lang="en" sz="1100"/>
              <a:t>American Library Association (ALA). (2022, June 27). Cataloging Tools and Resources: Subject Headings. Resource Guide. </a:t>
            </a:r>
            <a:r>
              <a:rPr lang="en" sz="1100" u="sng">
                <a:hlinkClick r:id="rId4"/>
              </a:rPr>
              <a:t>https://libguides.ala.org/catalogingtools/subjects</a:t>
            </a:r>
            <a:r>
              <a:rPr lang="en" sz="1100"/>
              <a:t> </a:t>
            </a:r>
            <a:endParaRPr sz="1100"/>
          </a:p>
          <a:p>
            <a:pPr indent="0" lvl="0" marL="0" rtl="0" algn="l">
              <a:spcBef>
                <a:spcPts val="1000"/>
              </a:spcBef>
              <a:spcAft>
                <a:spcPts val="0"/>
              </a:spcAft>
              <a:buNone/>
            </a:pPr>
            <a:r>
              <a:rPr lang="en" sz="1100"/>
              <a:t>Howard, S.A., &amp; Knowlton, S.A. (2018). Browsing through Bias: The Library of Congress Classification and Subject Headings for African American Studies and LGBTQIA Studies. </a:t>
            </a:r>
            <a:r>
              <a:rPr i="1" lang="en" sz="1100"/>
              <a:t>Library Trends</a:t>
            </a:r>
            <a:r>
              <a:rPr lang="en" sz="1100"/>
              <a:t> 67(1), 74-88. </a:t>
            </a:r>
            <a:r>
              <a:rPr lang="en" sz="1100" u="sng">
                <a:solidFill>
                  <a:schemeClr val="hlink"/>
                </a:solidFill>
                <a:hlinkClick r:id="rId5"/>
              </a:rPr>
              <a:t>https://dx.doi.org/10.1353/lib.2018.0026</a:t>
            </a:r>
            <a:r>
              <a:rPr lang="en" sz="1100"/>
              <a:t>.</a:t>
            </a:r>
            <a:endParaRPr sz="1100"/>
          </a:p>
          <a:p>
            <a:pPr indent="0" lvl="0" marL="0" rtl="0" algn="l">
              <a:spcBef>
                <a:spcPts val="1000"/>
              </a:spcBef>
              <a:spcAft>
                <a:spcPts val="0"/>
              </a:spcAft>
              <a:buClr>
                <a:schemeClr val="dk1"/>
              </a:buClr>
              <a:buSzPts val="1100"/>
              <a:buFont typeface="Arial"/>
              <a:buNone/>
            </a:pPr>
            <a:r>
              <a:rPr lang="en" sz="1100"/>
              <a:t>Library of Congress. (n.d.). African American Subject Funnel Project. </a:t>
            </a:r>
            <a:r>
              <a:rPr lang="en" sz="1100" u="sng">
                <a:hlinkClick r:id="rId6"/>
              </a:rPr>
              <a:t>https://www.loc.gov/aba/pcc/saco/aframerfun.html</a:t>
            </a:r>
            <a:r>
              <a:rPr lang="en" sz="1100"/>
              <a:t> </a:t>
            </a:r>
            <a:endParaRPr sz="1100"/>
          </a:p>
          <a:p>
            <a:pPr indent="0" lvl="0" marL="0" rtl="0" algn="l">
              <a:spcBef>
                <a:spcPts val="1000"/>
              </a:spcBef>
              <a:spcAft>
                <a:spcPts val="0"/>
              </a:spcAft>
              <a:buNone/>
            </a:pPr>
            <a:r>
              <a:rPr lang="en" sz="1100"/>
              <a:t>Ross, S. and Cronquist, M. (2021, July 18). Black Subject Headings in LCSH: Successes and Challenges of the African American Subject Funnel Project [Powerpoint Slides]. D-Scholarship @Pitt. </a:t>
            </a:r>
            <a:r>
              <a:rPr lang="en" sz="1100" u="sng">
                <a:solidFill>
                  <a:schemeClr val="hlink"/>
                </a:solidFill>
                <a:hlinkClick r:id="rId7"/>
              </a:rPr>
              <a:t>https://d-scholarship.pitt.edu/41826/</a:t>
            </a:r>
            <a:r>
              <a:rPr lang="en" sz="1100"/>
              <a:t> </a:t>
            </a:r>
            <a:endParaRPr sz="1100"/>
          </a:p>
          <a:p>
            <a:pPr indent="0" lvl="0" marL="0" rtl="0" algn="l">
              <a:spcBef>
                <a:spcPts val="1000"/>
              </a:spcBef>
              <a:spcAft>
                <a:spcPts val="0"/>
              </a:spcAft>
              <a:buNone/>
            </a:pPr>
            <a:r>
              <a:rPr lang="en" sz="1100"/>
              <a:t>Shiri, A. and Chase‐Kruszewski, S. (2009), "Knowledge organisation systems in North American digital library collections", P</a:t>
            </a:r>
            <a:r>
              <a:rPr i="1" lang="en" sz="1100"/>
              <a:t>rogram: electronic library and information systems</a:t>
            </a:r>
            <a:r>
              <a:rPr lang="en" sz="1100"/>
              <a:t>, Vol. 43 No. 2, 121-139. </a:t>
            </a:r>
            <a:r>
              <a:rPr lang="en" sz="1100" u="sng">
                <a:solidFill>
                  <a:schemeClr val="hlink"/>
                </a:solidFill>
                <a:hlinkClick r:id="rId8"/>
              </a:rPr>
              <a:t>https://doi.org/10.1108/00330330910954352</a:t>
            </a:r>
            <a:r>
              <a:rPr lang="en" sz="1100"/>
              <a:t> </a:t>
            </a:r>
            <a:endParaRPr sz="1100"/>
          </a:p>
          <a:p>
            <a:pPr indent="0" lvl="0" marL="0" rtl="0" algn="l">
              <a:spcBef>
                <a:spcPts val="1000"/>
              </a:spcBef>
              <a:spcAft>
                <a:spcPts val="0"/>
              </a:spcAft>
              <a:buNone/>
            </a:pPr>
            <a:r>
              <a:rPr lang="en" sz="1100"/>
              <a:t>University College London Library. (2024, September 20). What are subject headings?. LibrarySkills@UCL: Searching for information. </a:t>
            </a:r>
            <a:r>
              <a:rPr lang="en" sz="1100" u="sng">
                <a:solidFill>
                  <a:schemeClr val="hlink"/>
                </a:solidFill>
                <a:hlinkClick r:id="rId9"/>
              </a:rPr>
              <a:t>https://library-guides.ucl.ac.uk/searching-information/subject-headings</a:t>
            </a:r>
            <a:r>
              <a:rPr lang="en" sz="1100"/>
              <a:t> </a:t>
            </a:r>
            <a:endParaRPr sz="1100"/>
          </a:p>
          <a:p>
            <a:pPr indent="0" lvl="0" marL="0" rtl="0" algn="l">
              <a:spcBef>
                <a:spcPts val="1000"/>
              </a:spcBef>
              <a:spcAft>
                <a:spcPts val="0"/>
              </a:spcAft>
              <a:buClr>
                <a:schemeClr val="dk1"/>
              </a:buClr>
              <a:buSzPts val="1100"/>
              <a:buFont typeface="Arial"/>
              <a:buNone/>
            </a:pPr>
            <a:r>
              <a:t/>
            </a:r>
            <a:endParaRPr sz="1100"/>
          </a:p>
          <a:p>
            <a:pPr indent="0" lvl="0" marL="0" rtl="0" algn="l">
              <a:spcBef>
                <a:spcPts val="1000"/>
              </a:spcBef>
              <a:spcAft>
                <a:spcPts val="0"/>
              </a:spcAft>
              <a:buNone/>
            </a:pPr>
            <a:r>
              <a:t/>
            </a:r>
            <a:endParaRPr sz="1100"/>
          </a:p>
          <a:p>
            <a:pPr indent="0" lvl="0" marL="0" rtl="0" algn="l">
              <a:spcBef>
                <a:spcPts val="1000"/>
              </a:spcBef>
              <a:spcAft>
                <a:spcPts val="0"/>
              </a:spcAft>
              <a:buNone/>
            </a:pPr>
            <a:r>
              <a:t/>
            </a:r>
            <a:endParaRPr sz="1100"/>
          </a:p>
        </p:txBody>
      </p:sp>
      <p:sp>
        <p:nvSpPr>
          <p:cNvPr id="327" name="Google Shape;327;p52"/>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1" name="Shape 331"/>
        <p:cNvGrpSpPr/>
        <p:nvPr/>
      </p:nvGrpSpPr>
      <p:grpSpPr>
        <a:xfrm>
          <a:off x="0" y="0"/>
          <a:ext cx="0" cy="0"/>
          <a:chOff x="0" y="0"/>
          <a:chExt cx="0" cy="0"/>
        </a:xfrm>
      </p:grpSpPr>
      <p:sp>
        <p:nvSpPr>
          <p:cNvPr id="332" name="Google Shape;332;p53"/>
          <p:cNvSpPr txBox="1"/>
          <p:nvPr>
            <p:ph type="title"/>
          </p:nvPr>
        </p:nvSpPr>
        <p:spPr>
          <a:xfrm>
            <a:off x="398150" y="1129130"/>
            <a:ext cx="1700700" cy="1483800"/>
          </a:xfrm>
          <a:prstGeom prst="rect">
            <a:avLst/>
          </a:prstGeom>
          <a:noFill/>
          <a:ln>
            <a:noFill/>
          </a:ln>
        </p:spPr>
        <p:txBody>
          <a:bodyPr anchorCtr="0" anchor="t" bIns="91425" lIns="91425" spcFirstLastPara="1" rIns="91425" wrap="square" tIns="91425">
            <a:noAutofit/>
          </a:bodyPr>
          <a:lstStyle/>
          <a:p>
            <a:pPr indent="0" lvl="0" marL="0" rtl="0" algn="r">
              <a:lnSpc>
                <a:spcPct val="90000"/>
              </a:lnSpc>
              <a:spcBef>
                <a:spcPts val="0"/>
              </a:spcBef>
              <a:spcAft>
                <a:spcPts val="0"/>
              </a:spcAft>
              <a:buSzPts val="2400"/>
              <a:buNone/>
            </a:pPr>
            <a:r>
              <a:rPr lang="en"/>
              <a:t>Credits</a:t>
            </a:r>
            <a:endParaRPr/>
          </a:p>
        </p:txBody>
      </p:sp>
      <p:sp>
        <p:nvSpPr>
          <p:cNvPr id="333" name="Google Shape;333;p53"/>
          <p:cNvSpPr txBox="1"/>
          <p:nvPr>
            <p:ph idx="1" type="body"/>
          </p:nvPr>
        </p:nvSpPr>
        <p:spPr>
          <a:xfrm>
            <a:off x="2856075" y="818126"/>
            <a:ext cx="5561100" cy="3703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3000"/>
              <a:buNone/>
            </a:pPr>
            <a:r>
              <a:rPr lang="en" sz="1800">
                <a:solidFill>
                  <a:srgbClr val="000000"/>
                </a:solidFill>
              </a:rPr>
              <a:t>Special thanks to all the people who made and released these awesome resources under a sharing </a:t>
            </a:r>
            <a:r>
              <a:rPr lang="en" sz="1800">
                <a:solidFill>
                  <a:srgbClr val="000000"/>
                </a:solidFill>
              </a:rPr>
              <a:t>license</a:t>
            </a:r>
            <a:r>
              <a:rPr lang="en" sz="1800">
                <a:solidFill>
                  <a:srgbClr val="000000"/>
                </a:solidFill>
              </a:rPr>
              <a:t>:</a:t>
            </a:r>
            <a:endParaRPr sz="1800">
              <a:solidFill>
                <a:srgbClr val="000000"/>
              </a:solidFill>
            </a:endParaRPr>
          </a:p>
          <a:p>
            <a:pPr indent="-342900" lvl="0" marL="457200" rtl="0" algn="l">
              <a:lnSpc>
                <a:spcPct val="115000"/>
              </a:lnSpc>
              <a:spcBef>
                <a:spcPts val="1000"/>
              </a:spcBef>
              <a:spcAft>
                <a:spcPts val="0"/>
              </a:spcAft>
              <a:buClr>
                <a:srgbClr val="000000"/>
              </a:buClr>
              <a:buSzPts val="1800"/>
              <a:buChar char="⊙"/>
            </a:pPr>
            <a:r>
              <a:rPr lang="en" sz="1800">
                <a:solidFill>
                  <a:srgbClr val="000000"/>
                </a:solidFill>
              </a:rPr>
              <a:t>Content by: </a:t>
            </a:r>
            <a:endParaRPr sz="1800">
              <a:solidFill>
                <a:srgbClr val="000000"/>
              </a:solidFill>
            </a:endParaRPr>
          </a:p>
          <a:p>
            <a:pPr indent="-330200" lvl="1" marL="914400" rtl="0" algn="l">
              <a:lnSpc>
                <a:spcPct val="115000"/>
              </a:lnSpc>
              <a:spcBef>
                <a:spcPts val="600"/>
              </a:spcBef>
              <a:spcAft>
                <a:spcPts val="0"/>
              </a:spcAft>
              <a:buClr>
                <a:srgbClr val="000000"/>
              </a:buClr>
              <a:buSzPts val="1600"/>
              <a:buChar char="○"/>
            </a:pPr>
            <a:r>
              <a:rPr lang="en" sz="1600" u="sng">
                <a:solidFill>
                  <a:schemeClr val="hlink"/>
                </a:solidFill>
                <a:hlinkClick r:id="rId3"/>
              </a:rPr>
              <a:t>Alessandra Otero Ramos</a:t>
            </a:r>
            <a:r>
              <a:rPr lang="en" sz="1600">
                <a:solidFill>
                  <a:srgbClr val="000000"/>
                </a:solidFill>
              </a:rPr>
              <a:t>, Research Instruction Librarian, SUNY Geneseo </a:t>
            </a:r>
            <a:endParaRPr sz="1600">
              <a:solidFill>
                <a:srgbClr val="000000"/>
              </a:solidFill>
            </a:endParaRPr>
          </a:p>
          <a:p>
            <a:pPr indent="-330200" lvl="1" marL="914400" rtl="0" algn="l">
              <a:lnSpc>
                <a:spcPct val="115000"/>
              </a:lnSpc>
              <a:spcBef>
                <a:spcPts val="600"/>
              </a:spcBef>
              <a:spcAft>
                <a:spcPts val="0"/>
              </a:spcAft>
              <a:buClr>
                <a:srgbClr val="000000"/>
              </a:buClr>
              <a:buSzPts val="1600"/>
              <a:buChar char="○"/>
            </a:pPr>
            <a:r>
              <a:rPr lang="en" sz="1600" u="sng">
                <a:solidFill>
                  <a:schemeClr val="hlink"/>
                </a:solidFill>
                <a:hlinkClick r:id="rId4"/>
              </a:rPr>
              <a:t>Erica Bruchko</a:t>
            </a:r>
            <a:r>
              <a:rPr lang="en" sz="1600">
                <a:solidFill>
                  <a:srgbClr val="000000"/>
                </a:solidFill>
              </a:rPr>
              <a:t>, African American Studies and U.S. History Librarian, Emory University</a:t>
            </a:r>
            <a:endParaRPr sz="1600">
              <a:solidFill>
                <a:srgbClr val="000000"/>
              </a:solidFill>
            </a:endParaRPr>
          </a:p>
          <a:p>
            <a:pPr indent="-330200" lvl="1" marL="914400" rtl="0" algn="l">
              <a:lnSpc>
                <a:spcPct val="115000"/>
              </a:lnSpc>
              <a:spcBef>
                <a:spcPts val="600"/>
              </a:spcBef>
              <a:spcAft>
                <a:spcPts val="0"/>
              </a:spcAft>
              <a:buClr>
                <a:srgbClr val="000000"/>
              </a:buClr>
              <a:buSzPts val="1600"/>
              <a:buChar char="○"/>
            </a:pPr>
            <a:r>
              <a:rPr lang="en" sz="1600" u="sng">
                <a:solidFill>
                  <a:schemeClr val="hlink"/>
                </a:solidFill>
                <a:hlinkClick r:id="rId5"/>
              </a:rPr>
              <a:t>Caterina Reed</a:t>
            </a:r>
            <a:r>
              <a:rPr lang="en" sz="1600">
                <a:solidFill>
                  <a:srgbClr val="000000"/>
                </a:solidFill>
              </a:rPr>
              <a:t>, Academic Engagement Librarian, Stony Brook University </a:t>
            </a:r>
            <a:endParaRPr sz="1600">
              <a:solidFill>
                <a:srgbClr val="000000"/>
              </a:solidFill>
            </a:endParaRPr>
          </a:p>
          <a:p>
            <a:pPr indent="-342900" lvl="0" marL="457200" rtl="0" algn="l">
              <a:lnSpc>
                <a:spcPct val="115000"/>
              </a:lnSpc>
              <a:spcBef>
                <a:spcPts val="600"/>
              </a:spcBef>
              <a:spcAft>
                <a:spcPts val="0"/>
              </a:spcAft>
              <a:buClr>
                <a:srgbClr val="000000"/>
              </a:buClr>
              <a:buSzPts val="1800"/>
              <a:buChar char="⊙"/>
            </a:pPr>
            <a:r>
              <a:rPr lang="en" sz="1800">
                <a:solidFill>
                  <a:srgbClr val="000000"/>
                </a:solidFill>
              </a:rPr>
              <a:t>Presentation template by </a:t>
            </a:r>
            <a:r>
              <a:rPr lang="en" sz="1800" u="sng">
                <a:solidFill>
                  <a:srgbClr val="000000"/>
                </a:solidFill>
                <a:hlinkClick r:id="rId6">
                  <a:extLst>
                    <a:ext uri="{A12FA001-AC4F-418D-AE19-62706E023703}">
                      <ahyp:hlinkClr val="tx"/>
                    </a:ext>
                  </a:extLst>
                </a:hlinkClick>
              </a:rPr>
              <a:t>SlidesCarnival</a:t>
            </a:r>
            <a:endParaRPr sz="1800">
              <a:solidFill>
                <a:srgbClr val="000000"/>
              </a:solidFill>
            </a:endParaRPr>
          </a:p>
          <a:p>
            <a:pPr indent="0" lvl="0" marL="457200" rtl="0" algn="l">
              <a:lnSpc>
                <a:spcPct val="115000"/>
              </a:lnSpc>
              <a:spcBef>
                <a:spcPts val="0"/>
              </a:spcBef>
              <a:spcAft>
                <a:spcPts val="0"/>
              </a:spcAft>
              <a:buNone/>
            </a:pPr>
            <a:r>
              <a:t/>
            </a:r>
            <a:endParaRPr sz="1800">
              <a:solidFill>
                <a:srgbClr val="000000"/>
              </a:solidFill>
            </a:endParaRPr>
          </a:p>
        </p:txBody>
      </p:sp>
      <p:sp>
        <p:nvSpPr>
          <p:cNvPr id="334" name="Google Shape;334;p53"/>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Clr>
                <a:srgbClr val="000000"/>
              </a:buClr>
              <a:buSzPts val="1200"/>
              <a:buFont typeface="Arial"/>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31"/>
          <p:cNvSpPr txBox="1"/>
          <p:nvPr>
            <p:ph type="ctrTitle"/>
          </p:nvPr>
        </p:nvSpPr>
        <p:spPr>
          <a:xfrm>
            <a:off x="1031425" y="1991850"/>
            <a:ext cx="4947600" cy="1159800"/>
          </a:xfrm>
          <a:prstGeom prst="rect">
            <a:avLst/>
          </a:prstGeom>
          <a:noFill/>
          <a:ln>
            <a:noFill/>
          </a:ln>
        </p:spPr>
        <p:txBody>
          <a:bodyPr anchorCtr="0" anchor="b" bIns="91425" lIns="91425" spcFirstLastPara="1" rIns="91425" wrap="square" tIns="91425">
            <a:noAutofit/>
          </a:bodyPr>
          <a:lstStyle/>
          <a:p>
            <a:pPr indent="0" lvl="0" marL="0" rtl="0" algn="ctr">
              <a:lnSpc>
                <a:spcPct val="90000"/>
              </a:lnSpc>
              <a:spcBef>
                <a:spcPts val="0"/>
              </a:spcBef>
              <a:spcAft>
                <a:spcPts val="0"/>
              </a:spcAft>
              <a:buSzPts val="4800"/>
              <a:buNone/>
            </a:pPr>
            <a:r>
              <a:t/>
            </a:r>
            <a:endParaRPr sz="4400">
              <a:latin typeface="Cabin"/>
              <a:ea typeface="Cabin"/>
              <a:cs typeface="Cabin"/>
              <a:sym typeface="Cabin"/>
            </a:endParaRPr>
          </a:p>
          <a:p>
            <a:pPr indent="0" lvl="0" marL="0" rtl="0" algn="ctr">
              <a:lnSpc>
                <a:spcPct val="90000"/>
              </a:lnSpc>
              <a:spcBef>
                <a:spcPts val="0"/>
              </a:spcBef>
              <a:spcAft>
                <a:spcPts val="0"/>
              </a:spcAft>
              <a:buSzPts val="4800"/>
              <a:buNone/>
            </a:pPr>
            <a:r>
              <a:rPr lang="en" sz="4400"/>
              <a:t>How do you find Information? </a:t>
            </a:r>
            <a:endParaRPr sz="4400"/>
          </a:p>
        </p:txBody>
      </p:sp>
      <p:sp>
        <p:nvSpPr>
          <p:cNvPr id="140" name="Google Shape;140;p31"/>
          <p:cNvSpPr txBox="1"/>
          <p:nvPr>
            <p:ph idx="4294967295" type="subTitle"/>
          </p:nvPr>
        </p:nvSpPr>
        <p:spPr>
          <a:xfrm>
            <a:off x="3143250" y="3373450"/>
            <a:ext cx="2857500" cy="784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400"/>
              <a:buNone/>
            </a:pPr>
            <a:r>
              <a:rPr lang="en" sz="1900"/>
              <a:t>Where do you go? What do you say, type, or read?</a:t>
            </a:r>
            <a:endParaRPr sz="17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32"/>
          <p:cNvSpPr txBox="1"/>
          <p:nvPr>
            <p:ph type="title"/>
          </p:nvPr>
        </p:nvSpPr>
        <p:spPr>
          <a:xfrm>
            <a:off x="398150" y="1129130"/>
            <a:ext cx="1700700" cy="1483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0" lang="en" sz="2500">
                <a:solidFill>
                  <a:srgbClr val="FFEB38"/>
                </a:solidFill>
                <a:latin typeface="Roboto Slab"/>
                <a:ea typeface="Roboto Slab"/>
                <a:cs typeface="Roboto Slab"/>
                <a:sym typeface="Roboto Slab"/>
              </a:rPr>
              <a:t>Searching Google vs. Databases </a:t>
            </a:r>
            <a:endParaRPr b="0" sz="2500">
              <a:solidFill>
                <a:srgbClr val="FFEB38"/>
              </a:solidFill>
              <a:latin typeface="Roboto Slab"/>
              <a:ea typeface="Roboto Slab"/>
              <a:cs typeface="Roboto Slab"/>
              <a:sym typeface="Roboto Slab"/>
            </a:endParaRPr>
          </a:p>
          <a:p>
            <a:pPr indent="0" lvl="0" marL="0" rtl="0" algn="r">
              <a:lnSpc>
                <a:spcPct val="90000"/>
              </a:lnSpc>
              <a:spcBef>
                <a:spcPts val="0"/>
              </a:spcBef>
              <a:spcAft>
                <a:spcPts val="0"/>
              </a:spcAft>
              <a:buSzPts val="2400"/>
              <a:buNone/>
            </a:pPr>
            <a:r>
              <a:t/>
            </a:r>
            <a:endParaRPr/>
          </a:p>
        </p:txBody>
      </p:sp>
      <p:sp>
        <p:nvSpPr>
          <p:cNvPr id="146" name="Google Shape;146;p32"/>
          <p:cNvSpPr txBox="1"/>
          <p:nvPr>
            <p:ph idx="1" type="body"/>
          </p:nvPr>
        </p:nvSpPr>
        <p:spPr>
          <a:xfrm>
            <a:off x="2835475" y="786150"/>
            <a:ext cx="5721300" cy="3571200"/>
          </a:xfrm>
          <a:prstGeom prst="rect">
            <a:avLst/>
          </a:prstGeom>
          <a:noFill/>
          <a:ln>
            <a:noFill/>
          </a:ln>
        </p:spPr>
        <p:txBody>
          <a:bodyPr anchorCtr="0" anchor="t" bIns="91425" lIns="91425" spcFirstLastPara="1" rIns="91425" wrap="square" tIns="91425">
            <a:noAutofit/>
          </a:bodyPr>
          <a:lstStyle/>
          <a:p>
            <a:pPr indent="-355600" lvl="0" marL="457200" rtl="0" algn="l">
              <a:lnSpc>
                <a:spcPct val="100000"/>
              </a:lnSpc>
              <a:spcBef>
                <a:spcPts val="600"/>
              </a:spcBef>
              <a:spcAft>
                <a:spcPts val="0"/>
              </a:spcAft>
              <a:buSzPts val="2000"/>
              <a:buChar char="⊙"/>
            </a:pPr>
            <a:r>
              <a:rPr b="1" lang="en" sz="2000"/>
              <a:t>Google</a:t>
            </a:r>
            <a:r>
              <a:rPr lang="en" sz="2000"/>
              <a:t> = </a:t>
            </a:r>
            <a:r>
              <a:rPr lang="en" sz="2000" u="sng"/>
              <a:t>Uses natural language</a:t>
            </a:r>
            <a:r>
              <a:rPr lang="en" sz="2000"/>
              <a:t> to interpret your search based on its algorithms and your search history. It will typically provide you with a lot of results.</a:t>
            </a:r>
            <a:endParaRPr sz="2000"/>
          </a:p>
          <a:p>
            <a:pPr indent="-355600" lvl="0" marL="457200" rtl="0" algn="l">
              <a:lnSpc>
                <a:spcPct val="100000"/>
              </a:lnSpc>
              <a:spcBef>
                <a:spcPts val="1000"/>
              </a:spcBef>
              <a:spcAft>
                <a:spcPts val="1000"/>
              </a:spcAft>
              <a:buSzPts val="2000"/>
              <a:buChar char="⊙"/>
            </a:pPr>
            <a:r>
              <a:rPr b="1" lang="en" sz="2000"/>
              <a:t>Databases</a:t>
            </a:r>
            <a:r>
              <a:rPr lang="en" sz="2000"/>
              <a:t> = </a:t>
            </a:r>
            <a:r>
              <a:rPr lang="en" sz="2000" u="sng"/>
              <a:t>Use a </a:t>
            </a:r>
            <a:r>
              <a:rPr lang="en" sz="2000" u="sng"/>
              <a:t>controlled vocabulary</a:t>
            </a:r>
            <a:r>
              <a:rPr lang="en" sz="2000"/>
              <a:t>. Your search results are based on keywords entered. Databases typically don’t make educated guesses. They only show you what you asked for. </a:t>
            </a:r>
            <a:endParaRPr sz="2000"/>
          </a:p>
        </p:txBody>
      </p:sp>
      <p:grpSp>
        <p:nvGrpSpPr>
          <p:cNvPr id="147" name="Google Shape;147;p32"/>
          <p:cNvGrpSpPr/>
          <p:nvPr/>
        </p:nvGrpSpPr>
        <p:grpSpPr>
          <a:xfrm>
            <a:off x="1512245" y="483380"/>
            <a:ext cx="564103" cy="601050"/>
            <a:chOff x="5970800" y="1619250"/>
            <a:chExt cx="428650" cy="456725"/>
          </a:xfrm>
        </p:grpSpPr>
        <p:sp>
          <p:nvSpPr>
            <p:cNvPr id="148" name="Google Shape;148;p32"/>
            <p:cNvSpPr/>
            <p:nvPr/>
          </p:nvSpPr>
          <p:spPr>
            <a:xfrm>
              <a:off x="5970800" y="1674200"/>
              <a:ext cx="377975" cy="377950"/>
            </a:xfrm>
            <a:custGeom>
              <a:rect b="b" l="l" r="r" t="t"/>
              <a:pathLst>
                <a:path extrusionOk="0" h="15118" w="15119">
                  <a:moveTo>
                    <a:pt x="7181" y="0"/>
                  </a:moveTo>
                  <a:lnTo>
                    <a:pt x="6790" y="49"/>
                  </a:lnTo>
                  <a:lnTo>
                    <a:pt x="6424" y="98"/>
                  </a:lnTo>
                  <a:lnTo>
                    <a:pt x="6058" y="147"/>
                  </a:lnTo>
                  <a:lnTo>
                    <a:pt x="5691" y="244"/>
                  </a:lnTo>
                  <a:lnTo>
                    <a:pt x="5325" y="342"/>
                  </a:lnTo>
                  <a:lnTo>
                    <a:pt x="4983" y="464"/>
                  </a:lnTo>
                  <a:lnTo>
                    <a:pt x="4641" y="586"/>
                  </a:lnTo>
                  <a:lnTo>
                    <a:pt x="4299" y="733"/>
                  </a:lnTo>
                  <a:lnTo>
                    <a:pt x="3982" y="904"/>
                  </a:lnTo>
                  <a:lnTo>
                    <a:pt x="3664" y="1099"/>
                  </a:lnTo>
                  <a:lnTo>
                    <a:pt x="3347" y="1295"/>
                  </a:lnTo>
                  <a:lnTo>
                    <a:pt x="3053" y="1490"/>
                  </a:lnTo>
                  <a:lnTo>
                    <a:pt x="2760" y="1734"/>
                  </a:lnTo>
                  <a:lnTo>
                    <a:pt x="2492" y="1954"/>
                  </a:lnTo>
                  <a:lnTo>
                    <a:pt x="2223" y="2223"/>
                  </a:lnTo>
                  <a:lnTo>
                    <a:pt x="1979" y="2467"/>
                  </a:lnTo>
                  <a:lnTo>
                    <a:pt x="1735" y="2760"/>
                  </a:lnTo>
                  <a:lnTo>
                    <a:pt x="1515" y="3029"/>
                  </a:lnTo>
                  <a:lnTo>
                    <a:pt x="1295" y="3322"/>
                  </a:lnTo>
                  <a:lnTo>
                    <a:pt x="1100" y="3639"/>
                  </a:lnTo>
                  <a:lnTo>
                    <a:pt x="929" y="3957"/>
                  </a:lnTo>
                  <a:lnTo>
                    <a:pt x="758" y="4274"/>
                  </a:lnTo>
                  <a:lnTo>
                    <a:pt x="611" y="4616"/>
                  </a:lnTo>
                  <a:lnTo>
                    <a:pt x="465" y="4958"/>
                  </a:lnTo>
                  <a:lnTo>
                    <a:pt x="343" y="5300"/>
                  </a:lnTo>
                  <a:lnTo>
                    <a:pt x="245" y="5666"/>
                  </a:lnTo>
                  <a:lnTo>
                    <a:pt x="172" y="6033"/>
                  </a:lnTo>
                  <a:lnTo>
                    <a:pt x="98" y="6399"/>
                  </a:lnTo>
                  <a:lnTo>
                    <a:pt x="49" y="6790"/>
                  </a:lnTo>
                  <a:lnTo>
                    <a:pt x="25" y="7156"/>
                  </a:lnTo>
                  <a:lnTo>
                    <a:pt x="1" y="7547"/>
                  </a:lnTo>
                  <a:lnTo>
                    <a:pt x="25" y="7938"/>
                  </a:lnTo>
                  <a:lnTo>
                    <a:pt x="49" y="8328"/>
                  </a:lnTo>
                  <a:lnTo>
                    <a:pt x="98" y="8695"/>
                  </a:lnTo>
                  <a:lnTo>
                    <a:pt x="172" y="9085"/>
                  </a:lnTo>
                  <a:lnTo>
                    <a:pt x="245" y="9452"/>
                  </a:lnTo>
                  <a:lnTo>
                    <a:pt x="343" y="9794"/>
                  </a:lnTo>
                  <a:lnTo>
                    <a:pt x="465" y="10160"/>
                  </a:lnTo>
                  <a:lnTo>
                    <a:pt x="611" y="10502"/>
                  </a:lnTo>
                  <a:lnTo>
                    <a:pt x="758" y="10820"/>
                  </a:lnTo>
                  <a:lnTo>
                    <a:pt x="929" y="11161"/>
                  </a:lnTo>
                  <a:lnTo>
                    <a:pt x="1100" y="11479"/>
                  </a:lnTo>
                  <a:lnTo>
                    <a:pt x="1295" y="11772"/>
                  </a:lnTo>
                  <a:lnTo>
                    <a:pt x="1515" y="12065"/>
                  </a:lnTo>
                  <a:lnTo>
                    <a:pt x="1735" y="12358"/>
                  </a:lnTo>
                  <a:lnTo>
                    <a:pt x="1979" y="12627"/>
                  </a:lnTo>
                  <a:lnTo>
                    <a:pt x="2223" y="12895"/>
                  </a:lnTo>
                  <a:lnTo>
                    <a:pt x="2492" y="13140"/>
                  </a:lnTo>
                  <a:lnTo>
                    <a:pt x="2760" y="13384"/>
                  </a:lnTo>
                  <a:lnTo>
                    <a:pt x="3053" y="13604"/>
                  </a:lnTo>
                  <a:lnTo>
                    <a:pt x="3347" y="13824"/>
                  </a:lnTo>
                  <a:lnTo>
                    <a:pt x="3664" y="14019"/>
                  </a:lnTo>
                  <a:lnTo>
                    <a:pt x="3982" y="14190"/>
                  </a:lnTo>
                  <a:lnTo>
                    <a:pt x="4299" y="14361"/>
                  </a:lnTo>
                  <a:lnTo>
                    <a:pt x="4641" y="14507"/>
                  </a:lnTo>
                  <a:lnTo>
                    <a:pt x="4983" y="14654"/>
                  </a:lnTo>
                  <a:lnTo>
                    <a:pt x="5325" y="14776"/>
                  </a:lnTo>
                  <a:lnTo>
                    <a:pt x="5691" y="14874"/>
                  </a:lnTo>
                  <a:lnTo>
                    <a:pt x="6058" y="14947"/>
                  </a:lnTo>
                  <a:lnTo>
                    <a:pt x="6424" y="15020"/>
                  </a:lnTo>
                  <a:lnTo>
                    <a:pt x="6790" y="15069"/>
                  </a:lnTo>
                  <a:lnTo>
                    <a:pt x="7181" y="15094"/>
                  </a:lnTo>
                  <a:lnTo>
                    <a:pt x="7572" y="15118"/>
                  </a:lnTo>
                  <a:lnTo>
                    <a:pt x="7963" y="15094"/>
                  </a:lnTo>
                  <a:lnTo>
                    <a:pt x="8329" y="15069"/>
                  </a:lnTo>
                  <a:lnTo>
                    <a:pt x="8720" y="15020"/>
                  </a:lnTo>
                  <a:lnTo>
                    <a:pt x="9086" y="14947"/>
                  </a:lnTo>
                  <a:lnTo>
                    <a:pt x="9452" y="14874"/>
                  </a:lnTo>
                  <a:lnTo>
                    <a:pt x="9819" y="14776"/>
                  </a:lnTo>
                  <a:lnTo>
                    <a:pt x="10161" y="14654"/>
                  </a:lnTo>
                  <a:lnTo>
                    <a:pt x="10503" y="14507"/>
                  </a:lnTo>
                  <a:lnTo>
                    <a:pt x="10844" y="14361"/>
                  </a:lnTo>
                  <a:lnTo>
                    <a:pt x="11162" y="14190"/>
                  </a:lnTo>
                  <a:lnTo>
                    <a:pt x="11479" y="14019"/>
                  </a:lnTo>
                  <a:lnTo>
                    <a:pt x="11797" y="13824"/>
                  </a:lnTo>
                  <a:lnTo>
                    <a:pt x="12090" y="13604"/>
                  </a:lnTo>
                  <a:lnTo>
                    <a:pt x="12383" y="13384"/>
                  </a:lnTo>
                  <a:lnTo>
                    <a:pt x="12652" y="13140"/>
                  </a:lnTo>
                  <a:lnTo>
                    <a:pt x="12920" y="12895"/>
                  </a:lnTo>
                  <a:lnTo>
                    <a:pt x="13165" y="12627"/>
                  </a:lnTo>
                  <a:lnTo>
                    <a:pt x="13409" y="12358"/>
                  </a:lnTo>
                  <a:lnTo>
                    <a:pt x="13629" y="12065"/>
                  </a:lnTo>
                  <a:lnTo>
                    <a:pt x="13824" y="11772"/>
                  </a:lnTo>
                  <a:lnTo>
                    <a:pt x="14019" y="11479"/>
                  </a:lnTo>
                  <a:lnTo>
                    <a:pt x="14215" y="11161"/>
                  </a:lnTo>
                  <a:lnTo>
                    <a:pt x="14386" y="10820"/>
                  </a:lnTo>
                  <a:lnTo>
                    <a:pt x="14532" y="10502"/>
                  </a:lnTo>
                  <a:lnTo>
                    <a:pt x="14654" y="10160"/>
                  </a:lnTo>
                  <a:lnTo>
                    <a:pt x="14777" y="9794"/>
                  </a:lnTo>
                  <a:lnTo>
                    <a:pt x="14899" y="9452"/>
                  </a:lnTo>
                  <a:lnTo>
                    <a:pt x="14972" y="9085"/>
                  </a:lnTo>
                  <a:lnTo>
                    <a:pt x="15045" y="8695"/>
                  </a:lnTo>
                  <a:lnTo>
                    <a:pt x="15094" y="8328"/>
                  </a:lnTo>
                  <a:lnTo>
                    <a:pt x="15118" y="7938"/>
                  </a:lnTo>
                  <a:lnTo>
                    <a:pt x="15118" y="7547"/>
                  </a:lnTo>
                  <a:lnTo>
                    <a:pt x="15094" y="6936"/>
                  </a:lnTo>
                  <a:lnTo>
                    <a:pt x="15021" y="6326"/>
                  </a:lnTo>
                  <a:lnTo>
                    <a:pt x="14899" y="5740"/>
                  </a:lnTo>
                  <a:lnTo>
                    <a:pt x="14728" y="5178"/>
                  </a:lnTo>
                  <a:lnTo>
                    <a:pt x="14532" y="4616"/>
                  </a:lnTo>
                  <a:lnTo>
                    <a:pt x="14288" y="4079"/>
                  </a:lnTo>
                  <a:lnTo>
                    <a:pt x="13995" y="3590"/>
                  </a:lnTo>
                  <a:lnTo>
                    <a:pt x="13653" y="3102"/>
                  </a:lnTo>
                  <a:lnTo>
                    <a:pt x="13458" y="3053"/>
                  </a:lnTo>
                  <a:lnTo>
                    <a:pt x="12163" y="4347"/>
                  </a:lnTo>
                  <a:lnTo>
                    <a:pt x="12383" y="4689"/>
                  </a:lnTo>
                  <a:lnTo>
                    <a:pt x="12578" y="5056"/>
                  </a:lnTo>
                  <a:lnTo>
                    <a:pt x="12749" y="5446"/>
                  </a:lnTo>
                  <a:lnTo>
                    <a:pt x="12896" y="5837"/>
                  </a:lnTo>
                  <a:lnTo>
                    <a:pt x="13018" y="6252"/>
                  </a:lnTo>
                  <a:lnTo>
                    <a:pt x="13091" y="6668"/>
                  </a:lnTo>
                  <a:lnTo>
                    <a:pt x="13165" y="7107"/>
                  </a:lnTo>
                  <a:lnTo>
                    <a:pt x="13165" y="7547"/>
                  </a:lnTo>
                  <a:lnTo>
                    <a:pt x="13140" y="8133"/>
                  </a:lnTo>
                  <a:lnTo>
                    <a:pt x="13067" y="8695"/>
                  </a:lnTo>
                  <a:lnTo>
                    <a:pt x="12920" y="9208"/>
                  </a:lnTo>
                  <a:lnTo>
                    <a:pt x="12725" y="9745"/>
                  </a:lnTo>
                  <a:lnTo>
                    <a:pt x="12505" y="10233"/>
                  </a:lnTo>
                  <a:lnTo>
                    <a:pt x="12212" y="10673"/>
                  </a:lnTo>
                  <a:lnTo>
                    <a:pt x="11895" y="11113"/>
                  </a:lnTo>
                  <a:lnTo>
                    <a:pt x="11528" y="11503"/>
                  </a:lnTo>
                  <a:lnTo>
                    <a:pt x="11138" y="11870"/>
                  </a:lnTo>
                  <a:lnTo>
                    <a:pt x="10698" y="12187"/>
                  </a:lnTo>
                  <a:lnTo>
                    <a:pt x="10234" y="12480"/>
                  </a:lnTo>
                  <a:lnTo>
                    <a:pt x="9745" y="12725"/>
                  </a:lnTo>
                  <a:lnTo>
                    <a:pt x="9233" y="12895"/>
                  </a:lnTo>
                  <a:lnTo>
                    <a:pt x="8695" y="13042"/>
                  </a:lnTo>
                  <a:lnTo>
                    <a:pt x="8133" y="13140"/>
                  </a:lnTo>
                  <a:lnTo>
                    <a:pt x="7572" y="13164"/>
                  </a:lnTo>
                  <a:lnTo>
                    <a:pt x="6986" y="13140"/>
                  </a:lnTo>
                  <a:lnTo>
                    <a:pt x="6448" y="13042"/>
                  </a:lnTo>
                  <a:lnTo>
                    <a:pt x="5911" y="12895"/>
                  </a:lnTo>
                  <a:lnTo>
                    <a:pt x="5398" y="12725"/>
                  </a:lnTo>
                  <a:lnTo>
                    <a:pt x="4910" y="12480"/>
                  </a:lnTo>
                  <a:lnTo>
                    <a:pt x="4446" y="12187"/>
                  </a:lnTo>
                  <a:lnTo>
                    <a:pt x="4006" y="11870"/>
                  </a:lnTo>
                  <a:lnTo>
                    <a:pt x="3615" y="11503"/>
                  </a:lnTo>
                  <a:lnTo>
                    <a:pt x="3249" y="11113"/>
                  </a:lnTo>
                  <a:lnTo>
                    <a:pt x="2931" y="10673"/>
                  </a:lnTo>
                  <a:lnTo>
                    <a:pt x="2638" y="10233"/>
                  </a:lnTo>
                  <a:lnTo>
                    <a:pt x="2418" y="9745"/>
                  </a:lnTo>
                  <a:lnTo>
                    <a:pt x="2223" y="9208"/>
                  </a:lnTo>
                  <a:lnTo>
                    <a:pt x="2077" y="8695"/>
                  </a:lnTo>
                  <a:lnTo>
                    <a:pt x="2003" y="8133"/>
                  </a:lnTo>
                  <a:lnTo>
                    <a:pt x="1954" y="7547"/>
                  </a:lnTo>
                  <a:lnTo>
                    <a:pt x="2003" y="6985"/>
                  </a:lnTo>
                  <a:lnTo>
                    <a:pt x="2077" y="6423"/>
                  </a:lnTo>
                  <a:lnTo>
                    <a:pt x="2223" y="5886"/>
                  </a:lnTo>
                  <a:lnTo>
                    <a:pt x="2418" y="5373"/>
                  </a:lnTo>
                  <a:lnTo>
                    <a:pt x="2638" y="4885"/>
                  </a:lnTo>
                  <a:lnTo>
                    <a:pt x="2931" y="4421"/>
                  </a:lnTo>
                  <a:lnTo>
                    <a:pt x="3249" y="4005"/>
                  </a:lnTo>
                  <a:lnTo>
                    <a:pt x="3615" y="3590"/>
                  </a:lnTo>
                  <a:lnTo>
                    <a:pt x="4006" y="3224"/>
                  </a:lnTo>
                  <a:lnTo>
                    <a:pt x="4446" y="2906"/>
                  </a:lnTo>
                  <a:lnTo>
                    <a:pt x="4910" y="2638"/>
                  </a:lnTo>
                  <a:lnTo>
                    <a:pt x="5398" y="2394"/>
                  </a:lnTo>
                  <a:lnTo>
                    <a:pt x="5911" y="2198"/>
                  </a:lnTo>
                  <a:lnTo>
                    <a:pt x="6448" y="2076"/>
                  </a:lnTo>
                  <a:lnTo>
                    <a:pt x="6986" y="1978"/>
                  </a:lnTo>
                  <a:lnTo>
                    <a:pt x="7572" y="1954"/>
                  </a:lnTo>
                  <a:lnTo>
                    <a:pt x="8011" y="1978"/>
                  </a:lnTo>
                  <a:lnTo>
                    <a:pt x="8451" y="2027"/>
                  </a:lnTo>
                  <a:lnTo>
                    <a:pt x="8866" y="2100"/>
                  </a:lnTo>
                  <a:lnTo>
                    <a:pt x="9281" y="2223"/>
                  </a:lnTo>
                  <a:lnTo>
                    <a:pt x="9672" y="2369"/>
                  </a:lnTo>
                  <a:lnTo>
                    <a:pt x="10063" y="2540"/>
                  </a:lnTo>
                  <a:lnTo>
                    <a:pt x="10429" y="2735"/>
                  </a:lnTo>
                  <a:lnTo>
                    <a:pt x="10771" y="2955"/>
                  </a:lnTo>
                  <a:lnTo>
                    <a:pt x="11943" y="1807"/>
                  </a:lnTo>
                  <a:lnTo>
                    <a:pt x="11846" y="1343"/>
                  </a:lnTo>
                  <a:lnTo>
                    <a:pt x="11382" y="1026"/>
                  </a:lnTo>
                  <a:lnTo>
                    <a:pt x="10893" y="782"/>
                  </a:lnTo>
                  <a:lnTo>
                    <a:pt x="10380" y="537"/>
                  </a:lnTo>
                  <a:lnTo>
                    <a:pt x="9843" y="342"/>
                  </a:lnTo>
                  <a:lnTo>
                    <a:pt x="9306" y="195"/>
                  </a:lnTo>
                  <a:lnTo>
                    <a:pt x="8744" y="98"/>
                  </a:lnTo>
                  <a:lnTo>
                    <a:pt x="8158" y="25"/>
                  </a:lnTo>
                  <a:lnTo>
                    <a:pt x="7572" y="0"/>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 name="Google Shape;149;p32"/>
            <p:cNvSpPr/>
            <p:nvPr/>
          </p:nvSpPr>
          <p:spPr>
            <a:xfrm>
              <a:off x="6068500" y="1771875"/>
              <a:ext cx="182575" cy="182600"/>
            </a:xfrm>
            <a:custGeom>
              <a:rect b="b" l="l" r="r" t="t"/>
              <a:pathLst>
                <a:path extrusionOk="0" h="7304" w="7303">
                  <a:moveTo>
                    <a:pt x="3664" y="1"/>
                  </a:moveTo>
                  <a:lnTo>
                    <a:pt x="3297" y="25"/>
                  </a:lnTo>
                  <a:lnTo>
                    <a:pt x="2931" y="74"/>
                  </a:lnTo>
                  <a:lnTo>
                    <a:pt x="2565" y="147"/>
                  </a:lnTo>
                  <a:lnTo>
                    <a:pt x="2247" y="294"/>
                  </a:lnTo>
                  <a:lnTo>
                    <a:pt x="1930" y="440"/>
                  </a:lnTo>
                  <a:lnTo>
                    <a:pt x="1612" y="611"/>
                  </a:lnTo>
                  <a:lnTo>
                    <a:pt x="1344" y="831"/>
                  </a:lnTo>
                  <a:lnTo>
                    <a:pt x="1075" y="1075"/>
                  </a:lnTo>
                  <a:lnTo>
                    <a:pt x="831" y="1320"/>
                  </a:lnTo>
                  <a:lnTo>
                    <a:pt x="635" y="1613"/>
                  </a:lnTo>
                  <a:lnTo>
                    <a:pt x="440" y="1906"/>
                  </a:lnTo>
                  <a:lnTo>
                    <a:pt x="293" y="2223"/>
                  </a:lnTo>
                  <a:lnTo>
                    <a:pt x="171" y="2565"/>
                  </a:lnTo>
                  <a:lnTo>
                    <a:pt x="74" y="2907"/>
                  </a:lnTo>
                  <a:lnTo>
                    <a:pt x="25" y="3273"/>
                  </a:lnTo>
                  <a:lnTo>
                    <a:pt x="0" y="3640"/>
                  </a:lnTo>
                  <a:lnTo>
                    <a:pt x="25" y="4031"/>
                  </a:lnTo>
                  <a:lnTo>
                    <a:pt x="74" y="4373"/>
                  </a:lnTo>
                  <a:lnTo>
                    <a:pt x="171" y="4739"/>
                  </a:lnTo>
                  <a:lnTo>
                    <a:pt x="293" y="5081"/>
                  </a:lnTo>
                  <a:lnTo>
                    <a:pt x="440" y="5398"/>
                  </a:lnTo>
                  <a:lnTo>
                    <a:pt x="635" y="5691"/>
                  </a:lnTo>
                  <a:lnTo>
                    <a:pt x="831" y="5960"/>
                  </a:lnTo>
                  <a:lnTo>
                    <a:pt x="1075" y="6229"/>
                  </a:lnTo>
                  <a:lnTo>
                    <a:pt x="1344" y="6473"/>
                  </a:lnTo>
                  <a:lnTo>
                    <a:pt x="1612" y="6668"/>
                  </a:lnTo>
                  <a:lnTo>
                    <a:pt x="1930" y="6864"/>
                  </a:lnTo>
                  <a:lnTo>
                    <a:pt x="2247" y="7010"/>
                  </a:lnTo>
                  <a:lnTo>
                    <a:pt x="2565" y="7132"/>
                  </a:lnTo>
                  <a:lnTo>
                    <a:pt x="2931" y="7230"/>
                  </a:lnTo>
                  <a:lnTo>
                    <a:pt x="3297" y="7279"/>
                  </a:lnTo>
                  <a:lnTo>
                    <a:pt x="3664" y="7303"/>
                  </a:lnTo>
                  <a:lnTo>
                    <a:pt x="4030" y="7279"/>
                  </a:lnTo>
                  <a:lnTo>
                    <a:pt x="4396" y="7230"/>
                  </a:lnTo>
                  <a:lnTo>
                    <a:pt x="4738" y="7132"/>
                  </a:lnTo>
                  <a:lnTo>
                    <a:pt x="5080" y="7010"/>
                  </a:lnTo>
                  <a:lnTo>
                    <a:pt x="5398" y="6864"/>
                  </a:lnTo>
                  <a:lnTo>
                    <a:pt x="5691" y="6668"/>
                  </a:lnTo>
                  <a:lnTo>
                    <a:pt x="5984" y="6473"/>
                  </a:lnTo>
                  <a:lnTo>
                    <a:pt x="6253" y="6229"/>
                  </a:lnTo>
                  <a:lnTo>
                    <a:pt x="6472" y="5960"/>
                  </a:lnTo>
                  <a:lnTo>
                    <a:pt x="6692" y="5691"/>
                  </a:lnTo>
                  <a:lnTo>
                    <a:pt x="6863" y="5398"/>
                  </a:lnTo>
                  <a:lnTo>
                    <a:pt x="7034" y="5081"/>
                  </a:lnTo>
                  <a:lnTo>
                    <a:pt x="7156" y="4739"/>
                  </a:lnTo>
                  <a:lnTo>
                    <a:pt x="7230" y="4373"/>
                  </a:lnTo>
                  <a:lnTo>
                    <a:pt x="7303" y="4031"/>
                  </a:lnTo>
                  <a:lnTo>
                    <a:pt x="7303" y="3640"/>
                  </a:lnTo>
                  <a:lnTo>
                    <a:pt x="7303" y="3396"/>
                  </a:lnTo>
                  <a:lnTo>
                    <a:pt x="7278" y="3176"/>
                  </a:lnTo>
                  <a:lnTo>
                    <a:pt x="7254" y="2932"/>
                  </a:lnTo>
                  <a:lnTo>
                    <a:pt x="7181" y="2712"/>
                  </a:lnTo>
                  <a:lnTo>
                    <a:pt x="7132" y="2492"/>
                  </a:lnTo>
                  <a:lnTo>
                    <a:pt x="7034" y="2272"/>
                  </a:lnTo>
                  <a:lnTo>
                    <a:pt x="6839" y="1857"/>
                  </a:lnTo>
                  <a:lnTo>
                    <a:pt x="5325" y="3347"/>
                  </a:lnTo>
                  <a:lnTo>
                    <a:pt x="5349" y="3640"/>
                  </a:lnTo>
                  <a:lnTo>
                    <a:pt x="5349" y="3811"/>
                  </a:lnTo>
                  <a:lnTo>
                    <a:pt x="5325" y="3982"/>
                  </a:lnTo>
                  <a:lnTo>
                    <a:pt x="5276" y="4153"/>
                  </a:lnTo>
                  <a:lnTo>
                    <a:pt x="5227" y="4299"/>
                  </a:lnTo>
                  <a:lnTo>
                    <a:pt x="5154" y="4446"/>
                  </a:lnTo>
                  <a:lnTo>
                    <a:pt x="5080" y="4592"/>
                  </a:lnTo>
                  <a:lnTo>
                    <a:pt x="4983" y="4739"/>
                  </a:lnTo>
                  <a:lnTo>
                    <a:pt x="4860" y="4861"/>
                  </a:lnTo>
                  <a:lnTo>
                    <a:pt x="4738" y="4959"/>
                  </a:lnTo>
                  <a:lnTo>
                    <a:pt x="4616" y="5056"/>
                  </a:lnTo>
                  <a:lnTo>
                    <a:pt x="4470" y="5154"/>
                  </a:lnTo>
                  <a:lnTo>
                    <a:pt x="4323" y="5203"/>
                  </a:lnTo>
                  <a:lnTo>
                    <a:pt x="4177" y="5276"/>
                  </a:lnTo>
                  <a:lnTo>
                    <a:pt x="4006" y="5301"/>
                  </a:lnTo>
                  <a:lnTo>
                    <a:pt x="3835" y="5349"/>
                  </a:lnTo>
                  <a:lnTo>
                    <a:pt x="3493" y="5349"/>
                  </a:lnTo>
                  <a:lnTo>
                    <a:pt x="3322" y="5301"/>
                  </a:lnTo>
                  <a:lnTo>
                    <a:pt x="3151" y="5276"/>
                  </a:lnTo>
                  <a:lnTo>
                    <a:pt x="3004" y="5203"/>
                  </a:lnTo>
                  <a:lnTo>
                    <a:pt x="2858" y="5154"/>
                  </a:lnTo>
                  <a:lnTo>
                    <a:pt x="2711" y="5056"/>
                  </a:lnTo>
                  <a:lnTo>
                    <a:pt x="2589" y="4959"/>
                  </a:lnTo>
                  <a:lnTo>
                    <a:pt x="2467" y="4861"/>
                  </a:lnTo>
                  <a:lnTo>
                    <a:pt x="2345" y="4739"/>
                  </a:lnTo>
                  <a:lnTo>
                    <a:pt x="2247" y="4592"/>
                  </a:lnTo>
                  <a:lnTo>
                    <a:pt x="2174" y="4446"/>
                  </a:lnTo>
                  <a:lnTo>
                    <a:pt x="2101" y="4299"/>
                  </a:lnTo>
                  <a:lnTo>
                    <a:pt x="2027" y="4153"/>
                  </a:lnTo>
                  <a:lnTo>
                    <a:pt x="2003" y="3982"/>
                  </a:lnTo>
                  <a:lnTo>
                    <a:pt x="1979" y="3811"/>
                  </a:lnTo>
                  <a:lnTo>
                    <a:pt x="1954" y="3640"/>
                  </a:lnTo>
                  <a:lnTo>
                    <a:pt x="1979" y="3469"/>
                  </a:lnTo>
                  <a:lnTo>
                    <a:pt x="2003" y="3298"/>
                  </a:lnTo>
                  <a:lnTo>
                    <a:pt x="2027" y="3151"/>
                  </a:lnTo>
                  <a:lnTo>
                    <a:pt x="2101" y="2980"/>
                  </a:lnTo>
                  <a:lnTo>
                    <a:pt x="2174" y="2834"/>
                  </a:lnTo>
                  <a:lnTo>
                    <a:pt x="2247" y="2687"/>
                  </a:lnTo>
                  <a:lnTo>
                    <a:pt x="2345" y="2565"/>
                  </a:lnTo>
                  <a:lnTo>
                    <a:pt x="2467" y="2443"/>
                  </a:lnTo>
                  <a:lnTo>
                    <a:pt x="2589" y="2345"/>
                  </a:lnTo>
                  <a:lnTo>
                    <a:pt x="2711" y="2248"/>
                  </a:lnTo>
                  <a:lnTo>
                    <a:pt x="2858" y="2150"/>
                  </a:lnTo>
                  <a:lnTo>
                    <a:pt x="3004" y="2077"/>
                  </a:lnTo>
                  <a:lnTo>
                    <a:pt x="3151" y="2028"/>
                  </a:lnTo>
                  <a:lnTo>
                    <a:pt x="3322" y="1979"/>
                  </a:lnTo>
                  <a:lnTo>
                    <a:pt x="3493" y="1955"/>
                  </a:lnTo>
                  <a:lnTo>
                    <a:pt x="3664" y="1955"/>
                  </a:lnTo>
                  <a:lnTo>
                    <a:pt x="3957" y="1979"/>
                  </a:lnTo>
                  <a:lnTo>
                    <a:pt x="5447" y="465"/>
                  </a:lnTo>
                  <a:lnTo>
                    <a:pt x="5056" y="269"/>
                  </a:lnTo>
                  <a:lnTo>
                    <a:pt x="4836" y="196"/>
                  </a:lnTo>
                  <a:lnTo>
                    <a:pt x="4616" y="123"/>
                  </a:lnTo>
                  <a:lnTo>
                    <a:pt x="4372" y="74"/>
                  </a:lnTo>
                  <a:lnTo>
                    <a:pt x="4152" y="25"/>
                  </a:lnTo>
                  <a:lnTo>
                    <a:pt x="3908" y="1"/>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0" name="Google Shape;150;p32"/>
            <p:cNvSpPr/>
            <p:nvPr/>
          </p:nvSpPr>
          <p:spPr>
            <a:xfrm>
              <a:off x="5981175" y="2005125"/>
              <a:ext cx="75125" cy="70850"/>
            </a:xfrm>
            <a:custGeom>
              <a:rect b="b" l="l" r="r" t="t"/>
              <a:pathLst>
                <a:path extrusionOk="0" h="2834" w="3005">
                  <a:moveTo>
                    <a:pt x="1466" y="0"/>
                  </a:moveTo>
                  <a:lnTo>
                    <a:pt x="294" y="1173"/>
                  </a:lnTo>
                  <a:lnTo>
                    <a:pt x="172" y="1319"/>
                  </a:lnTo>
                  <a:lnTo>
                    <a:pt x="74" y="1490"/>
                  </a:lnTo>
                  <a:lnTo>
                    <a:pt x="25" y="1661"/>
                  </a:lnTo>
                  <a:lnTo>
                    <a:pt x="1" y="1857"/>
                  </a:lnTo>
                  <a:lnTo>
                    <a:pt x="25" y="2052"/>
                  </a:lnTo>
                  <a:lnTo>
                    <a:pt x="74" y="2223"/>
                  </a:lnTo>
                  <a:lnTo>
                    <a:pt x="172" y="2394"/>
                  </a:lnTo>
                  <a:lnTo>
                    <a:pt x="294" y="2540"/>
                  </a:lnTo>
                  <a:lnTo>
                    <a:pt x="440" y="2663"/>
                  </a:lnTo>
                  <a:lnTo>
                    <a:pt x="611" y="2760"/>
                  </a:lnTo>
                  <a:lnTo>
                    <a:pt x="807" y="2809"/>
                  </a:lnTo>
                  <a:lnTo>
                    <a:pt x="978" y="2833"/>
                  </a:lnTo>
                  <a:lnTo>
                    <a:pt x="1173" y="2809"/>
                  </a:lnTo>
                  <a:lnTo>
                    <a:pt x="1344" y="2760"/>
                  </a:lnTo>
                  <a:lnTo>
                    <a:pt x="1515" y="2663"/>
                  </a:lnTo>
                  <a:lnTo>
                    <a:pt x="1686" y="2540"/>
                  </a:lnTo>
                  <a:lnTo>
                    <a:pt x="2858" y="1368"/>
                  </a:lnTo>
                  <a:lnTo>
                    <a:pt x="3005" y="1197"/>
                  </a:lnTo>
                  <a:lnTo>
                    <a:pt x="2590" y="928"/>
                  </a:lnTo>
                  <a:lnTo>
                    <a:pt x="2199" y="635"/>
                  </a:lnTo>
                  <a:lnTo>
                    <a:pt x="1808" y="342"/>
                  </a:lnTo>
                  <a:lnTo>
                    <a:pt x="1466" y="0"/>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1" name="Google Shape;151;p32"/>
            <p:cNvSpPr/>
            <p:nvPr/>
          </p:nvSpPr>
          <p:spPr>
            <a:xfrm>
              <a:off x="6263875" y="2005125"/>
              <a:ext cx="74525" cy="70850"/>
            </a:xfrm>
            <a:custGeom>
              <a:rect b="b" l="l" r="r" t="t"/>
              <a:pathLst>
                <a:path extrusionOk="0" h="2834" w="2981">
                  <a:moveTo>
                    <a:pt x="1539" y="0"/>
                  </a:moveTo>
                  <a:lnTo>
                    <a:pt x="1173" y="342"/>
                  </a:lnTo>
                  <a:lnTo>
                    <a:pt x="807" y="635"/>
                  </a:lnTo>
                  <a:lnTo>
                    <a:pt x="416" y="928"/>
                  </a:lnTo>
                  <a:lnTo>
                    <a:pt x="1" y="1197"/>
                  </a:lnTo>
                  <a:lnTo>
                    <a:pt x="123" y="1368"/>
                  </a:lnTo>
                  <a:lnTo>
                    <a:pt x="1319" y="2540"/>
                  </a:lnTo>
                  <a:lnTo>
                    <a:pt x="1466" y="2663"/>
                  </a:lnTo>
                  <a:lnTo>
                    <a:pt x="1637" y="2760"/>
                  </a:lnTo>
                  <a:lnTo>
                    <a:pt x="1832" y="2809"/>
                  </a:lnTo>
                  <a:lnTo>
                    <a:pt x="2003" y="2833"/>
                  </a:lnTo>
                  <a:lnTo>
                    <a:pt x="2199" y="2809"/>
                  </a:lnTo>
                  <a:lnTo>
                    <a:pt x="2370" y="2760"/>
                  </a:lnTo>
                  <a:lnTo>
                    <a:pt x="2541" y="2663"/>
                  </a:lnTo>
                  <a:lnTo>
                    <a:pt x="2712" y="2540"/>
                  </a:lnTo>
                  <a:lnTo>
                    <a:pt x="2834" y="2394"/>
                  </a:lnTo>
                  <a:lnTo>
                    <a:pt x="2931" y="2223"/>
                  </a:lnTo>
                  <a:lnTo>
                    <a:pt x="2980" y="2052"/>
                  </a:lnTo>
                  <a:lnTo>
                    <a:pt x="2980" y="1857"/>
                  </a:lnTo>
                  <a:lnTo>
                    <a:pt x="2980" y="1661"/>
                  </a:lnTo>
                  <a:lnTo>
                    <a:pt x="2931" y="1490"/>
                  </a:lnTo>
                  <a:lnTo>
                    <a:pt x="2834" y="1319"/>
                  </a:lnTo>
                  <a:lnTo>
                    <a:pt x="2712" y="1173"/>
                  </a:lnTo>
                  <a:lnTo>
                    <a:pt x="1539" y="0"/>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2" name="Google Shape;152;p32"/>
            <p:cNvSpPr/>
            <p:nvPr/>
          </p:nvSpPr>
          <p:spPr>
            <a:xfrm>
              <a:off x="6147875" y="1619250"/>
              <a:ext cx="251575" cy="255850"/>
            </a:xfrm>
            <a:custGeom>
              <a:rect b="b" l="l" r="r" t="t"/>
              <a:pathLst>
                <a:path extrusionOk="0" h="10234" w="10063">
                  <a:moveTo>
                    <a:pt x="7352" y="0"/>
                  </a:moveTo>
                  <a:lnTo>
                    <a:pt x="7254" y="24"/>
                  </a:lnTo>
                  <a:lnTo>
                    <a:pt x="7181" y="73"/>
                  </a:lnTo>
                  <a:lnTo>
                    <a:pt x="7083" y="147"/>
                  </a:lnTo>
                  <a:lnTo>
                    <a:pt x="5447" y="1758"/>
                  </a:lnTo>
                  <a:lnTo>
                    <a:pt x="5373" y="1856"/>
                  </a:lnTo>
                  <a:lnTo>
                    <a:pt x="5300" y="1978"/>
                  </a:lnTo>
                  <a:lnTo>
                    <a:pt x="5227" y="2125"/>
                  </a:lnTo>
                  <a:lnTo>
                    <a:pt x="5178" y="2247"/>
                  </a:lnTo>
                  <a:lnTo>
                    <a:pt x="5154" y="2393"/>
                  </a:lnTo>
                  <a:lnTo>
                    <a:pt x="5129" y="2540"/>
                  </a:lnTo>
                  <a:lnTo>
                    <a:pt x="5129" y="2687"/>
                  </a:lnTo>
                  <a:lnTo>
                    <a:pt x="5129" y="2809"/>
                  </a:lnTo>
                  <a:lnTo>
                    <a:pt x="5349" y="3981"/>
                  </a:lnTo>
                  <a:lnTo>
                    <a:pt x="5398" y="4152"/>
                  </a:lnTo>
                  <a:lnTo>
                    <a:pt x="147" y="9403"/>
                  </a:lnTo>
                  <a:lnTo>
                    <a:pt x="74" y="9476"/>
                  </a:lnTo>
                  <a:lnTo>
                    <a:pt x="25" y="9574"/>
                  </a:lnTo>
                  <a:lnTo>
                    <a:pt x="0" y="9672"/>
                  </a:lnTo>
                  <a:lnTo>
                    <a:pt x="0" y="9745"/>
                  </a:lnTo>
                  <a:lnTo>
                    <a:pt x="0" y="9843"/>
                  </a:lnTo>
                  <a:lnTo>
                    <a:pt x="25" y="9940"/>
                  </a:lnTo>
                  <a:lnTo>
                    <a:pt x="74" y="10013"/>
                  </a:lnTo>
                  <a:lnTo>
                    <a:pt x="147" y="10087"/>
                  </a:lnTo>
                  <a:lnTo>
                    <a:pt x="220" y="10160"/>
                  </a:lnTo>
                  <a:lnTo>
                    <a:pt x="293" y="10209"/>
                  </a:lnTo>
                  <a:lnTo>
                    <a:pt x="391" y="10233"/>
                  </a:lnTo>
                  <a:lnTo>
                    <a:pt x="586" y="10233"/>
                  </a:lnTo>
                  <a:lnTo>
                    <a:pt x="660" y="10209"/>
                  </a:lnTo>
                  <a:lnTo>
                    <a:pt x="757" y="10160"/>
                  </a:lnTo>
                  <a:lnTo>
                    <a:pt x="831" y="10087"/>
                  </a:lnTo>
                  <a:lnTo>
                    <a:pt x="6204" y="4738"/>
                  </a:lnTo>
                  <a:lnTo>
                    <a:pt x="7254" y="4909"/>
                  </a:lnTo>
                  <a:lnTo>
                    <a:pt x="7376" y="4933"/>
                  </a:lnTo>
                  <a:lnTo>
                    <a:pt x="7523" y="4933"/>
                  </a:lnTo>
                  <a:lnTo>
                    <a:pt x="7645" y="4909"/>
                  </a:lnTo>
                  <a:lnTo>
                    <a:pt x="7791" y="4860"/>
                  </a:lnTo>
                  <a:lnTo>
                    <a:pt x="7938" y="4811"/>
                  </a:lnTo>
                  <a:lnTo>
                    <a:pt x="8060" y="4763"/>
                  </a:lnTo>
                  <a:lnTo>
                    <a:pt x="8182" y="4689"/>
                  </a:lnTo>
                  <a:lnTo>
                    <a:pt x="8280" y="4592"/>
                  </a:lnTo>
                  <a:lnTo>
                    <a:pt x="9916" y="2955"/>
                  </a:lnTo>
                  <a:lnTo>
                    <a:pt x="9989" y="2882"/>
                  </a:lnTo>
                  <a:lnTo>
                    <a:pt x="10038" y="2784"/>
                  </a:lnTo>
                  <a:lnTo>
                    <a:pt x="10063" y="2711"/>
                  </a:lnTo>
                  <a:lnTo>
                    <a:pt x="10038" y="2613"/>
                  </a:lnTo>
                  <a:lnTo>
                    <a:pt x="10014" y="2564"/>
                  </a:lnTo>
                  <a:lnTo>
                    <a:pt x="9940" y="2491"/>
                  </a:lnTo>
                  <a:lnTo>
                    <a:pt x="9843" y="2442"/>
                  </a:lnTo>
                  <a:lnTo>
                    <a:pt x="9745" y="2418"/>
                  </a:lnTo>
                  <a:lnTo>
                    <a:pt x="8695" y="2223"/>
                  </a:lnTo>
                  <a:lnTo>
                    <a:pt x="9721" y="1197"/>
                  </a:lnTo>
                  <a:lnTo>
                    <a:pt x="9794" y="1123"/>
                  </a:lnTo>
                  <a:lnTo>
                    <a:pt x="9843" y="1026"/>
                  </a:lnTo>
                  <a:lnTo>
                    <a:pt x="9867" y="953"/>
                  </a:lnTo>
                  <a:lnTo>
                    <a:pt x="9867" y="855"/>
                  </a:lnTo>
                  <a:lnTo>
                    <a:pt x="9867" y="757"/>
                  </a:lnTo>
                  <a:lnTo>
                    <a:pt x="9843" y="659"/>
                  </a:lnTo>
                  <a:lnTo>
                    <a:pt x="9794" y="586"/>
                  </a:lnTo>
                  <a:lnTo>
                    <a:pt x="9721" y="513"/>
                  </a:lnTo>
                  <a:lnTo>
                    <a:pt x="9647" y="440"/>
                  </a:lnTo>
                  <a:lnTo>
                    <a:pt x="9574" y="391"/>
                  </a:lnTo>
                  <a:lnTo>
                    <a:pt x="9476" y="366"/>
                  </a:lnTo>
                  <a:lnTo>
                    <a:pt x="9281" y="366"/>
                  </a:lnTo>
                  <a:lnTo>
                    <a:pt x="9208" y="391"/>
                  </a:lnTo>
                  <a:lnTo>
                    <a:pt x="9110" y="440"/>
                  </a:lnTo>
                  <a:lnTo>
                    <a:pt x="9037" y="513"/>
                  </a:lnTo>
                  <a:lnTo>
                    <a:pt x="7889" y="1661"/>
                  </a:lnTo>
                  <a:lnTo>
                    <a:pt x="7840" y="1490"/>
                  </a:lnTo>
                  <a:lnTo>
                    <a:pt x="7620" y="318"/>
                  </a:lnTo>
                  <a:lnTo>
                    <a:pt x="7596" y="195"/>
                  </a:lnTo>
                  <a:lnTo>
                    <a:pt x="7547" y="98"/>
                  </a:lnTo>
                  <a:lnTo>
                    <a:pt x="7498" y="49"/>
                  </a:lnTo>
                  <a:lnTo>
                    <a:pt x="7425" y="0"/>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53" name="Google Shape;153;p32"/>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33"/>
          <p:cNvSpPr txBox="1"/>
          <p:nvPr>
            <p:ph type="title"/>
          </p:nvPr>
        </p:nvSpPr>
        <p:spPr>
          <a:xfrm>
            <a:off x="398150" y="1129130"/>
            <a:ext cx="1700700" cy="1483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0" lang="en" sz="2500">
                <a:solidFill>
                  <a:srgbClr val="FFEB38"/>
                </a:solidFill>
                <a:latin typeface="Roboto Slab"/>
                <a:ea typeface="Roboto Slab"/>
                <a:cs typeface="Roboto Slab"/>
                <a:sym typeface="Roboto Slab"/>
              </a:rPr>
              <a:t>Searching Google vs. Databases </a:t>
            </a:r>
            <a:endParaRPr b="0" sz="2500">
              <a:solidFill>
                <a:srgbClr val="FFEB38"/>
              </a:solidFill>
              <a:latin typeface="Roboto Slab"/>
              <a:ea typeface="Roboto Slab"/>
              <a:cs typeface="Roboto Slab"/>
              <a:sym typeface="Roboto Slab"/>
            </a:endParaRPr>
          </a:p>
          <a:p>
            <a:pPr indent="0" lvl="0" marL="0" rtl="0" algn="r">
              <a:lnSpc>
                <a:spcPct val="90000"/>
              </a:lnSpc>
              <a:spcBef>
                <a:spcPts val="0"/>
              </a:spcBef>
              <a:spcAft>
                <a:spcPts val="0"/>
              </a:spcAft>
              <a:buSzPts val="2400"/>
              <a:buNone/>
            </a:pPr>
            <a:r>
              <a:t/>
            </a:r>
            <a:endParaRPr/>
          </a:p>
        </p:txBody>
      </p:sp>
      <p:sp>
        <p:nvSpPr>
          <p:cNvPr id="159" name="Google Shape;159;p33"/>
          <p:cNvSpPr txBox="1"/>
          <p:nvPr>
            <p:ph idx="1" type="body"/>
          </p:nvPr>
        </p:nvSpPr>
        <p:spPr>
          <a:xfrm>
            <a:off x="2835475" y="786150"/>
            <a:ext cx="5721300" cy="3571200"/>
          </a:xfrm>
          <a:prstGeom prst="rect">
            <a:avLst/>
          </a:prstGeom>
          <a:noFill/>
          <a:ln>
            <a:noFill/>
          </a:ln>
        </p:spPr>
        <p:txBody>
          <a:bodyPr anchorCtr="0" anchor="t" bIns="91425" lIns="91425" spcFirstLastPara="1" rIns="91425" wrap="square" tIns="91425">
            <a:noAutofit/>
          </a:bodyPr>
          <a:lstStyle/>
          <a:p>
            <a:pPr indent="-355600" lvl="0" marL="457200" rtl="0" algn="l">
              <a:spcBef>
                <a:spcPts val="1000"/>
              </a:spcBef>
              <a:spcAft>
                <a:spcPts val="0"/>
              </a:spcAft>
              <a:buSzPts val="2000"/>
              <a:buChar char="⊙"/>
            </a:pPr>
            <a:r>
              <a:rPr b="1" lang="en" sz="2000"/>
              <a:t>Controlled vocabulary</a:t>
            </a:r>
            <a:r>
              <a:rPr lang="en" sz="2000"/>
              <a:t>: Controlled vocabularies are structured and standardized collections of words and phrases used to consistently describe data. Metadata creators use these vocabularies to assign terms, enhancing the retrieval of information. Typical types of controlled vocabularies include subject heading lists, authority files, and thesauri.</a:t>
            </a:r>
            <a:endParaRPr sz="2000"/>
          </a:p>
          <a:p>
            <a:pPr indent="0" lvl="0" marL="457200" rtl="0" algn="l">
              <a:lnSpc>
                <a:spcPct val="100000"/>
              </a:lnSpc>
              <a:spcBef>
                <a:spcPts val="1000"/>
              </a:spcBef>
              <a:spcAft>
                <a:spcPts val="1000"/>
              </a:spcAft>
              <a:buNone/>
            </a:pPr>
            <a:r>
              <a:t/>
            </a:r>
            <a:endParaRPr b="1" sz="2000"/>
          </a:p>
        </p:txBody>
      </p:sp>
      <p:grpSp>
        <p:nvGrpSpPr>
          <p:cNvPr id="160" name="Google Shape;160;p33"/>
          <p:cNvGrpSpPr/>
          <p:nvPr/>
        </p:nvGrpSpPr>
        <p:grpSpPr>
          <a:xfrm>
            <a:off x="1512245" y="483380"/>
            <a:ext cx="564103" cy="601050"/>
            <a:chOff x="5970800" y="1619250"/>
            <a:chExt cx="428650" cy="456725"/>
          </a:xfrm>
        </p:grpSpPr>
        <p:sp>
          <p:nvSpPr>
            <p:cNvPr id="161" name="Google Shape;161;p33"/>
            <p:cNvSpPr/>
            <p:nvPr/>
          </p:nvSpPr>
          <p:spPr>
            <a:xfrm>
              <a:off x="5970800" y="1674200"/>
              <a:ext cx="377975" cy="377950"/>
            </a:xfrm>
            <a:custGeom>
              <a:rect b="b" l="l" r="r" t="t"/>
              <a:pathLst>
                <a:path extrusionOk="0" h="15118" w="15119">
                  <a:moveTo>
                    <a:pt x="7181" y="0"/>
                  </a:moveTo>
                  <a:lnTo>
                    <a:pt x="6790" y="49"/>
                  </a:lnTo>
                  <a:lnTo>
                    <a:pt x="6424" y="98"/>
                  </a:lnTo>
                  <a:lnTo>
                    <a:pt x="6058" y="147"/>
                  </a:lnTo>
                  <a:lnTo>
                    <a:pt x="5691" y="244"/>
                  </a:lnTo>
                  <a:lnTo>
                    <a:pt x="5325" y="342"/>
                  </a:lnTo>
                  <a:lnTo>
                    <a:pt x="4983" y="464"/>
                  </a:lnTo>
                  <a:lnTo>
                    <a:pt x="4641" y="586"/>
                  </a:lnTo>
                  <a:lnTo>
                    <a:pt x="4299" y="733"/>
                  </a:lnTo>
                  <a:lnTo>
                    <a:pt x="3982" y="904"/>
                  </a:lnTo>
                  <a:lnTo>
                    <a:pt x="3664" y="1099"/>
                  </a:lnTo>
                  <a:lnTo>
                    <a:pt x="3347" y="1295"/>
                  </a:lnTo>
                  <a:lnTo>
                    <a:pt x="3053" y="1490"/>
                  </a:lnTo>
                  <a:lnTo>
                    <a:pt x="2760" y="1734"/>
                  </a:lnTo>
                  <a:lnTo>
                    <a:pt x="2492" y="1954"/>
                  </a:lnTo>
                  <a:lnTo>
                    <a:pt x="2223" y="2223"/>
                  </a:lnTo>
                  <a:lnTo>
                    <a:pt x="1979" y="2467"/>
                  </a:lnTo>
                  <a:lnTo>
                    <a:pt x="1735" y="2760"/>
                  </a:lnTo>
                  <a:lnTo>
                    <a:pt x="1515" y="3029"/>
                  </a:lnTo>
                  <a:lnTo>
                    <a:pt x="1295" y="3322"/>
                  </a:lnTo>
                  <a:lnTo>
                    <a:pt x="1100" y="3639"/>
                  </a:lnTo>
                  <a:lnTo>
                    <a:pt x="929" y="3957"/>
                  </a:lnTo>
                  <a:lnTo>
                    <a:pt x="758" y="4274"/>
                  </a:lnTo>
                  <a:lnTo>
                    <a:pt x="611" y="4616"/>
                  </a:lnTo>
                  <a:lnTo>
                    <a:pt x="465" y="4958"/>
                  </a:lnTo>
                  <a:lnTo>
                    <a:pt x="343" y="5300"/>
                  </a:lnTo>
                  <a:lnTo>
                    <a:pt x="245" y="5666"/>
                  </a:lnTo>
                  <a:lnTo>
                    <a:pt x="172" y="6033"/>
                  </a:lnTo>
                  <a:lnTo>
                    <a:pt x="98" y="6399"/>
                  </a:lnTo>
                  <a:lnTo>
                    <a:pt x="49" y="6790"/>
                  </a:lnTo>
                  <a:lnTo>
                    <a:pt x="25" y="7156"/>
                  </a:lnTo>
                  <a:lnTo>
                    <a:pt x="1" y="7547"/>
                  </a:lnTo>
                  <a:lnTo>
                    <a:pt x="25" y="7938"/>
                  </a:lnTo>
                  <a:lnTo>
                    <a:pt x="49" y="8328"/>
                  </a:lnTo>
                  <a:lnTo>
                    <a:pt x="98" y="8695"/>
                  </a:lnTo>
                  <a:lnTo>
                    <a:pt x="172" y="9085"/>
                  </a:lnTo>
                  <a:lnTo>
                    <a:pt x="245" y="9452"/>
                  </a:lnTo>
                  <a:lnTo>
                    <a:pt x="343" y="9794"/>
                  </a:lnTo>
                  <a:lnTo>
                    <a:pt x="465" y="10160"/>
                  </a:lnTo>
                  <a:lnTo>
                    <a:pt x="611" y="10502"/>
                  </a:lnTo>
                  <a:lnTo>
                    <a:pt x="758" y="10820"/>
                  </a:lnTo>
                  <a:lnTo>
                    <a:pt x="929" y="11161"/>
                  </a:lnTo>
                  <a:lnTo>
                    <a:pt x="1100" y="11479"/>
                  </a:lnTo>
                  <a:lnTo>
                    <a:pt x="1295" y="11772"/>
                  </a:lnTo>
                  <a:lnTo>
                    <a:pt x="1515" y="12065"/>
                  </a:lnTo>
                  <a:lnTo>
                    <a:pt x="1735" y="12358"/>
                  </a:lnTo>
                  <a:lnTo>
                    <a:pt x="1979" y="12627"/>
                  </a:lnTo>
                  <a:lnTo>
                    <a:pt x="2223" y="12895"/>
                  </a:lnTo>
                  <a:lnTo>
                    <a:pt x="2492" y="13140"/>
                  </a:lnTo>
                  <a:lnTo>
                    <a:pt x="2760" y="13384"/>
                  </a:lnTo>
                  <a:lnTo>
                    <a:pt x="3053" y="13604"/>
                  </a:lnTo>
                  <a:lnTo>
                    <a:pt x="3347" y="13824"/>
                  </a:lnTo>
                  <a:lnTo>
                    <a:pt x="3664" y="14019"/>
                  </a:lnTo>
                  <a:lnTo>
                    <a:pt x="3982" y="14190"/>
                  </a:lnTo>
                  <a:lnTo>
                    <a:pt x="4299" y="14361"/>
                  </a:lnTo>
                  <a:lnTo>
                    <a:pt x="4641" y="14507"/>
                  </a:lnTo>
                  <a:lnTo>
                    <a:pt x="4983" y="14654"/>
                  </a:lnTo>
                  <a:lnTo>
                    <a:pt x="5325" y="14776"/>
                  </a:lnTo>
                  <a:lnTo>
                    <a:pt x="5691" y="14874"/>
                  </a:lnTo>
                  <a:lnTo>
                    <a:pt x="6058" y="14947"/>
                  </a:lnTo>
                  <a:lnTo>
                    <a:pt x="6424" y="15020"/>
                  </a:lnTo>
                  <a:lnTo>
                    <a:pt x="6790" y="15069"/>
                  </a:lnTo>
                  <a:lnTo>
                    <a:pt x="7181" y="15094"/>
                  </a:lnTo>
                  <a:lnTo>
                    <a:pt x="7572" y="15118"/>
                  </a:lnTo>
                  <a:lnTo>
                    <a:pt x="7963" y="15094"/>
                  </a:lnTo>
                  <a:lnTo>
                    <a:pt x="8329" y="15069"/>
                  </a:lnTo>
                  <a:lnTo>
                    <a:pt x="8720" y="15020"/>
                  </a:lnTo>
                  <a:lnTo>
                    <a:pt x="9086" y="14947"/>
                  </a:lnTo>
                  <a:lnTo>
                    <a:pt x="9452" y="14874"/>
                  </a:lnTo>
                  <a:lnTo>
                    <a:pt x="9819" y="14776"/>
                  </a:lnTo>
                  <a:lnTo>
                    <a:pt x="10161" y="14654"/>
                  </a:lnTo>
                  <a:lnTo>
                    <a:pt x="10503" y="14507"/>
                  </a:lnTo>
                  <a:lnTo>
                    <a:pt x="10844" y="14361"/>
                  </a:lnTo>
                  <a:lnTo>
                    <a:pt x="11162" y="14190"/>
                  </a:lnTo>
                  <a:lnTo>
                    <a:pt x="11479" y="14019"/>
                  </a:lnTo>
                  <a:lnTo>
                    <a:pt x="11797" y="13824"/>
                  </a:lnTo>
                  <a:lnTo>
                    <a:pt x="12090" y="13604"/>
                  </a:lnTo>
                  <a:lnTo>
                    <a:pt x="12383" y="13384"/>
                  </a:lnTo>
                  <a:lnTo>
                    <a:pt x="12652" y="13140"/>
                  </a:lnTo>
                  <a:lnTo>
                    <a:pt x="12920" y="12895"/>
                  </a:lnTo>
                  <a:lnTo>
                    <a:pt x="13165" y="12627"/>
                  </a:lnTo>
                  <a:lnTo>
                    <a:pt x="13409" y="12358"/>
                  </a:lnTo>
                  <a:lnTo>
                    <a:pt x="13629" y="12065"/>
                  </a:lnTo>
                  <a:lnTo>
                    <a:pt x="13824" y="11772"/>
                  </a:lnTo>
                  <a:lnTo>
                    <a:pt x="14019" y="11479"/>
                  </a:lnTo>
                  <a:lnTo>
                    <a:pt x="14215" y="11161"/>
                  </a:lnTo>
                  <a:lnTo>
                    <a:pt x="14386" y="10820"/>
                  </a:lnTo>
                  <a:lnTo>
                    <a:pt x="14532" y="10502"/>
                  </a:lnTo>
                  <a:lnTo>
                    <a:pt x="14654" y="10160"/>
                  </a:lnTo>
                  <a:lnTo>
                    <a:pt x="14777" y="9794"/>
                  </a:lnTo>
                  <a:lnTo>
                    <a:pt x="14899" y="9452"/>
                  </a:lnTo>
                  <a:lnTo>
                    <a:pt x="14972" y="9085"/>
                  </a:lnTo>
                  <a:lnTo>
                    <a:pt x="15045" y="8695"/>
                  </a:lnTo>
                  <a:lnTo>
                    <a:pt x="15094" y="8328"/>
                  </a:lnTo>
                  <a:lnTo>
                    <a:pt x="15118" y="7938"/>
                  </a:lnTo>
                  <a:lnTo>
                    <a:pt x="15118" y="7547"/>
                  </a:lnTo>
                  <a:lnTo>
                    <a:pt x="15094" y="6936"/>
                  </a:lnTo>
                  <a:lnTo>
                    <a:pt x="15021" y="6326"/>
                  </a:lnTo>
                  <a:lnTo>
                    <a:pt x="14899" y="5740"/>
                  </a:lnTo>
                  <a:lnTo>
                    <a:pt x="14728" y="5178"/>
                  </a:lnTo>
                  <a:lnTo>
                    <a:pt x="14532" y="4616"/>
                  </a:lnTo>
                  <a:lnTo>
                    <a:pt x="14288" y="4079"/>
                  </a:lnTo>
                  <a:lnTo>
                    <a:pt x="13995" y="3590"/>
                  </a:lnTo>
                  <a:lnTo>
                    <a:pt x="13653" y="3102"/>
                  </a:lnTo>
                  <a:lnTo>
                    <a:pt x="13458" y="3053"/>
                  </a:lnTo>
                  <a:lnTo>
                    <a:pt x="12163" y="4347"/>
                  </a:lnTo>
                  <a:lnTo>
                    <a:pt x="12383" y="4689"/>
                  </a:lnTo>
                  <a:lnTo>
                    <a:pt x="12578" y="5056"/>
                  </a:lnTo>
                  <a:lnTo>
                    <a:pt x="12749" y="5446"/>
                  </a:lnTo>
                  <a:lnTo>
                    <a:pt x="12896" y="5837"/>
                  </a:lnTo>
                  <a:lnTo>
                    <a:pt x="13018" y="6252"/>
                  </a:lnTo>
                  <a:lnTo>
                    <a:pt x="13091" y="6668"/>
                  </a:lnTo>
                  <a:lnTo>
                    <a:pt x="13165" y="7107"/>
                  </a:lnTo>
                  <a:lnTo>
                    <a:pt x="13165" y="7547"/>
                  </a:lnTo>
                  <a:lnTo>
                    <a:pt x="13140" y="8133"/>
                  </a:lnTo>
                  <a:lnTo>
                    <a:pt x="13067" y="8695"/>
                  </a:lnTo>
                  <a:lnTo>
                    <a:pt x="12920" y="9208"/>
                  </a:lnTo>
                  <a:lnTo>
                    <a:pt x="12725" y="9745"/>
                  </a:lnTo>
                  <a:lnTo>
                    <a:pt x="12505" y="10233"/>
                  </a:lnTo>
                  <a:lnTo>
                    <a:pt x="12212" y="10673"/>
                  </a:lnTo>
                  <a:lnTo>
                    <a:pt x="11895" y="11113"/>
                  </a:lnTo>
                  <a:lnTo>
                    <a:pt x="11528" y="11503"/>
                  </a:lnTo>
                  <a:lnTo>
                    <a:pt x="11138" y="11870"/>
                  </a:lnTo>
                  <a:lnTo>
                    <a:pt x="10698" y="12187"/>
                  </a:lnTo>
                  <a:lnTo>
                    <a:pt x="10234" y="12480"/>
                  </a:lnTo>
                  <a:lnTo>
                    <a:pt x="9745" y="12725"/>
                  </a:lnTo>
                  <a:lnTo>
                    <a:pt x="9233" y="12895"/>
                  </a:lnTo>
                  <a:lnTo>
                    <a:pt x="8695" y="13042"/>
                  </a:lnTo>
                  <a:lnTo>
                    <a:pt x="8133" y="13140"/>
                  </a:lnTo>
                  <a:lnTo>
                    <a:pt x="7572" y="13164"/>
                  </a:lnTo>
                  <a:lnTo>
                    <a:pt x="6986" y="13140"/>
                  </a:lnTo>
                  <a:lnTo>
                    <a:pt x="6448" y="13042"/>
                  </a:lnTo>
                  <a:lnTo>
                    <a:pt x="5911" y="12895"/>
                  </a:lnTo>
                  <a:lnTo>
                    <a:pt x="5398" y="12725"/>
                  </a:lnTo>
                  <a:lnTo>
                    <a:pt x="4910" y="12480"/>
                  </a:lnTo>
                  <a:lnTo>
                    <a:pt x="4446" y="12187"/>
                  </a:lnTo>
                  <a:lnTo>
                    <a:pt x="4006" y="11870"/>
                  </a:lnTo>
                  <a:lnTo>
                    <a:pt x="3615" y="11503"/>
                  </a:lnTo>
                  <a:lnTo>
                    <a:pt x="3249" y="11113"/>
                  </a:lnTo>
                  <a:lnTo>
                    <a:pt x="2931" y="10673"/>
                  </a:lnTo>
                  <a:lnTo>
                    <a:pt x="2638" y="10233"/>
                  </a:lnTo>
                  <a:lnTo>
                    <a:pt x="2418" y="9745"/>
                  </a:lnTo>
                  <a:lnTo>
                    <a:pt x="2223" y="9208"/>
                  </a:lnTo>
                  <a:lnTo>
                    <a:pt x="2077" y="8695"/>
                  </a:lnTo>
                  <a:lnTo>
                    <a:pt x="2003" y="8133"/>
                  </a:lnTo>
                  <a:lnTo>
                    <a:pt x="1954" y="7547"/>
                  </a:lnTo>
                  <a:lnTo>
                    <a:pt x="2003" y="6985"/>
                  </a:lnTo>
                  <a:lnTo>
                    <a:pt x="2077" y="6423"/>
                  </a:lnTo>
                  <a:lnTo>
                    <a:pt x="2223" y="5886"/>
                  </a:lnTo>
                  <a:lnTo>
                    <a:pt x="2418" y="5373"/>
                  </a:lnTo>
                  <a:lnTo>
                    <a:pt x="2638" y="4885"/>
                  </a:lnTo>
                  <a:lnTo>
                    <a:pt x="2931" y="4421"/>
                  </a:lnTo>
                  <a:lnTo>
                    <a:pt x="3249" y="4005"/>
                  </a:lnTo>
                  <a:lnTo>
                    <a:pt x="3615" y="3590"/>
                  </a:lnTo>
                  <a:lnTo>
                    <a:pt x="4006" y="3224"/>
                  </a:lnTo>
                  <a:lnTo>
                    <a:pt x="4446" y="2906"/>
                  </a:lnTo>
                  <a:lnTo>
                    <a:pt x="4910" y="2638"/>
                  </a:lnTo>
                  <a:lnTo>
                    <a:pt x="5398" y="2394"/>
                  </a:lnTo>
                  <a:lnTo>
                    <a:pt x="5911" y="2198"/>
                  </a:lnTo>
                  <a:lnTo>
                    <a:pt x="6448" y="2076"/>
                  </a:lnTo>
                  <a:lnTo>
                    <a:pt x="6986" y="1978"/>
                  </a:lnTo>
                  <a:lnTo>
                    <a:pt x="7572" y="1954"/>
                  </a:lnTo>
                  <a:lnTo>
                    <a:pt x="8011" y="1978"/>
                  </a:lnTo>
                  <a:lnTo>
                    <a:pt x="8451" y="2027"/>
                  </a:lnTo>
                  <a:lnTo>
                    <a:pt x="8866" y="2100"/>
                  </a:lnTo>
                  <a:lnTo>
                    <a:pt x="9281" y="2223"/>
                  </a:lnTo>
                  <a:lnTo>
                    <a:pt x="9672" y="2369"/>
                  </a:lnTo>
                  <a:lnTo>
                    <a:pt x="10063" y="2540"/>
                  </a:lnTo>
                  <a:lnTo>
                    <a:pt x="10429" y="2735"/>
                  </a:lnTo>
                  <a:lnTo>
                    <a:pt x="10771" y="2955"/>
                  </a:lnTo>
                  <a:lnTo>
                    <a:pt x="11943" y="1807"/>
                  </a:lnTo>
                  <a:lnTo>
                    <a:pt x="11846" y="1343"/>
                  </a:lnTo>
                  <a:lnTo>
                    <a:pt x="11382" y="1026"/>
                  </a:lnTo>
                  <a:lnTo>
                    <a:pt x="10893" y="782"/>
                  </a:lnTo>
                  <a:lnTo>
                    <a:pt x="10380" y="537"/>
                  </a:lnTo>
                  <a:lnTo>
                    <a:pt x="9843" y="342"/>
                  </a:lnTo>
                  <a:lnTo>
                    <a:pt x="9306" y="195"/>
                  </a:lnTo>
                  <a:lnTo>
                    <a:pt x="8744" y="98"/>
                  </a:lnTo>
                  <a:lnTo>
                    <a:pt x="8158" y="25"/>
                  </a:lnTo>
                  <a:lnTo>
                    <a:pt x="7572" y="0"/>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2" name="Google Shape;162;p33"/>
            <p:cNvSpPr/>
            <p:nvPr/>
          </p:nvSpPr>
          <p:spPr>
            <a:xfrm>
              <a:off x="6068500" y="1771875"/>
              <a:ext cx="182575" cy="182600"/>
            </a:xfrm>
            <a:custGeom>
              <a:rect b="b" l="l" r="r" t="t"/>
              <a:pathLst>
                <a:path extrusionOk="0" h="7304" w="7303">
                  <a:moveTo>
                    <a:pt x="3664" y="1"/>
                  </a:moveTo>
                  <a:lnTo>
                    <a:pt x="3297" y="25"/>
                  </a:lnTo>
                  <a:lnTo>
                    <a:pt x="2931" y="74"/>
                  </a:lnTo>
                  <a:lnTo>
                    <a:pt x="2565" y="147"/>
                  </a:lnTo>
                  <a:lnTo>
                    <a:pt x="2247" y="294"/>
                  </a:lnTo>
                  <a:lnTo>
                    <a:pt x="1930" y="440"/>
                  </a:lnTo>
                  <a:lnTo>
                    <a:pt x="1612" y="611"/>
                  </a:lnTo>
                  <a:lnTo>
                    <a:pt x="1344" y="831"/>
                  </a:lnTo>
                  <a:lnTo>
                    <a:pt x="1075" y="1075"/>
                  </a:lnTo>
                  <a:lnTo>
                    <a:pt x="831" y="1320"/>
                  </a:lnTo>
                  <a:lnTo>
                    <a:pt x="635" y="1613"/>
                  </a:lnTo>
                  <a:lnTo>
                    <a:pt x="440" y="1906"/>
                  </a:lnTo>
                  <a:lnTo>
                    <a:pt x="293" y="2223"/>
                  </a:lnTo>
                  <a:lnTo>
                    <a:pt x="171" y="2565"/>
                  </a:lnTo>
                  <a:lnTo>
                    <a:pt x="74" y="2907"/>
                  </a:lnTo>
                  <a:lnTo>
                    <a:pt x="25" y="3273"/>
                  </a:lnTo>
                  <a:lnTo>
                    <a:pt x="0" y="3640"/>
                  </a:lnTo>
                  <a:lnTo>
                    <a:pt x="25" y="4031"/>
                  </a:lnTo>
                  <a:lnTo>
                    <a:pt x="74" y="4373"/>
                  </a:lnTo>
                  <a:lnTo>
                    <a:pt x="171" y="4739"/>
                  </a:lnTo>
                  <a:lnTo>
                    <a:pt x="293" y="5081"/>
                  </a:lnTo>
                  <a:lnTo>
                    <a:pt x="440" y="5398"/>
                  </a:lnTo>
                  <a:lnTo>
                    <a:pt x="635" y="5691"/>
                  </a:lnTo>
                  <a:lnTo>
                    <a:pt x="831" y="5960"/>
                  </a:lnTo>
                  <a:lnTo>
                    <a:pt x="1075" y="6229"/>
                  </a:lnTo>
                  <a:lnTo>
                    <a:pt x="1344" y="6473"/>
                  </a:lnTo>
                  <a:lnTo>
                    <a:pt x="1612" y="6668"/>
                  </a:lnTo>
                  <a:lnTo>
                    <a:pt x="1930" y="6864"/>
                  </a:lnTo>
                  <a:lnTo>
                    <a:pt x="2247" y="7010"/>
                  </a:lnTo>
                  <a:lnTo>
                    <a:pt x="2565" y="7132"/>
                  </a:lnTo>
                  <a:lnTo>
                    <a:pt x="2931" y="7230"/>
                  </a:lnTo>
                  <a:lnTo>
                    <a:pt x="3297" y="7279"/>
                  </a:lnTo>
                  <a:lnTo>
                    <a:pt x="3664" y="7303"/>
                  </a:lnTo>
                  <a:lnTo>
                    <a:pt x="4030" y="7279"/>
                  </a:lnTo>
                  <a:lnTo>
                    <a:pt x="4396" y="7230"/>
                  </a:lnTo>
                  <a:lnTo>
                    <a:pt x="4738" y="7132"/>
                  </a:lnTo>
                  <a:lnTo>
                    <a:pt x="5080" y="7010"/>
                  </a:lnTo>
                  <a:lnTo>
                    <a:pt x="5398" y="6864"/>
                  </a:lnTo>
                  <a:lnTo>
                    <a:pt x="5691" y="6668"/>
                  </a:lnTo>
                  <a:lnTo>
                    <a:pt x="5984" y="6473"/>
                  </a:lnTo>
                  <a:lnTo>
                    <a:pt x="6253" y="6229"/>
                  </a:lnTo>
                  <a:lnTo>
                    <a:pt x="6472" y="5960"/>
                  </a:lnTo>
                  <a:lnTo>
                    <a:pt x="6692" y="5691"/>
                  </a:lnTo>
                  <a:lnTo>
                    <a:pt x="6863" y="5398"/>
                  </a:lnTo>
                  <a:lnTo>
                    <a:pt x="7034" y="5081"/>
                  </a:lnTo>
                  <a:lnTo>
                    <a:pt x="7156" y="4739"/>
                  </a:lnTo>
                  <a:lnTo>
                    <a:pt x="7230" y="4373"/>
                  </a:lnTo>
                  <a:lnTo>
                    <a:pt x="7303" y="4031"/>
                  </a:lnTo>
                  <a:lnTo>
                    <a:pt x="7303" y="3640"/>
                  </a:lnTo>
                  <a:lnTo>
                    <a:pt x="7303" y="3396"/>
                  </a:lnTo>
                  <a:lnTo>
                    <a:pt x="7278" y="3176"/>
                  </a:lnTo>
                  <a:lnTo>
                    <a:pt x="7254" y="2932"/>
                  </a:lnTo>
                  <a:lnTo>
                    <a:pt x="7181" y="2712"/>
                  </a:lnTo>
                  <a:lnTo>
                    <a:pt x="7132" y="2492"/>
                  </a:lnTo>
                  <a:lnTo>
                    <a:pt x="7034" y="2272"/>
                  </a:lnTo>
                  <a:lnTo>
                    <a:pt x="6839" y="1857"/>
                  </a:lnTo>
                  <a:lnTo>
                    <a:pt x="5325" y="3347"/>
                  </a:lnTo>
                  <a:lnTo>
                    <a:pt x="5349" y="3640"/>
                  </a:lnTo>
                  <a:lnTo>
                    <a:pt x="5349" y="3811"/>
                  </a:lnTo>
                  <a:lnTo>
                    <a:pt x="5325" y="3982"/>
                  </a:lnTo>
                  <a:lnTo>
                    <a:pt x="5276" y="4153"/>
                  </a:lnTo>
                  <a:lnTo>
                    <a:pt x="5227" y="4299"/>
                  </a:lnTo>
                  <a:lnTo>
                    <a:pt x="5154" y="4446"/>
                  </a:lnTo>
                  <a:lnTo>
                    <a:pt x="5080" y="4592"/>
                  </a:lnTo>
                  <a:lnTo>
                    <a:pt x="4983" y="4739"/>
                  </a:lnTo>
                  <a:lnTo>
                    <a:pt x="4860" y="4861"/>
                  </a:lnTo>
                  <a:lnTo>
                    <a:pt x="4738" y="4959"/>
                  </a:lnTo>
                  <a:lnTo>
                    <a:pt x="4616" y="5056"/>
                  </a:lnTo>
                  <a:lnTo>
                    <a:pt x="4470" y="5154"/>
                  </a:lnTo>
                  <a:lnTo>
                    <a:pt x="4323" y="5203"/>
                  </a:lnTo>
                  <a:lnTo>
                    <a:pt x="4177" y="5276"/>
                  </a:lnTo>
                  <a:lnTo>
                    <a:pt x="4006" y="5301"/>
                  </a:lnTo>
                  <a:lnTo>
                    <a:pt x="3835" y="5349"/>
                  </a:lnTo>
                  <a:lnTo>
                    <a:pt x="3493" y="5349"/>
                  </a:lnTo>
                  <a:lnTo>
                    <a:pt x="3322" y="5301"/>
                  </a:lnTo>
                  <a:lnTo>
                    <a:pt x="3151" y="5276"/>
                  </a:lnTo>
                  <a:lnTo>
                    <a:pt x="3004" y="5203"/>
                  </a:lnTo>
                  <a:lnTo>
                    <a:pt x="2858" y="5154"/>
                  </a:lnTo>
                  <a:lnTo>
                    <a:pt x="2711" y="5056"/>
                  </a:lnTo>
                  <a:lnTo>
                    <a:pt x="2589" y="4959"/>
                  </a:lnTo>
                  <a:lnTo>
                    <a:pt x="2467" y="4861"/>
                  </a:lnTo>
                  <a:lnTo>
                    <a:pt x="2345" y="4739"/>
                  </a:lnTo>
                  <a:lnTo>
                    <a:pt x="2247" y="4592"/>
                  </a:lnTo>
                  <a:lnTo>
                    <a:pt x="2174" y="4446"/>
                  </a:lnTo>
                  <a:lnTo>
                    <a:pt x="2101" y="4299"/>
                  </a:lnTo>
                  <a:lnTo>
                    <a:pt x="2027" y="4153"/>
                  </a:lnTo>
                  <a:lnTo>
                    <a:pt x="2003" y="3982"/>
                  </a:lnTo>
                  <a:lnTo>
                    <a:pt x="1979" y="3811"/>
                  </a:lnTo>
                  <a:lnTo>
                    <a:pt x="1954" y="3640"/>
                  </a:lnTo>
                  <a:lnTo>
                    <a:pt x="1979" y="3469"/>
                  </a:lnTo>
                  <a:lnTo>
                    <a:pt x="2003" y="3298"/>
                  </a:lnTo>
                  <a:lnTo>
                    <a:pt x="2027" y="3151"/>
                  </a:lnTo>
                  <a:lnTo>
                    <a:pt x="2101" y="2980"/>
                  </a:lnTo>
                  <a:lnTo>
                    <a:pt x="2174" y="2834"/>
                  </a:lnTo>
                  <a:lnTo>
                    <a:pt x="2247" y="2687"/>
                  </a:lnTo>
                  <a:lnTo>
                    <a:pt x="2345" y="2565"/>
                  </a:lnTo>
                  <a:lnTo>
                    <a:pt x="2467" y="2443"/>
                  </a:lnTo>
                  <a:lnTo>
                    <a:pt x="2589" y="2345"/>
                  </a:lnTo>
                  <a:lnTo>
                    <a:pt x="2711" y="2248"/>
                  </a:lnTo>
                  <a:lnTo>
                    <a:pt x="2858" y="2150"/>
                  </a:lnTo>
                  <a:lnTo>
                    <a:pt x="3004" y="2077"/>
                  </a:lnTo>
                  <a:lnTo>
                    <a:pt x="3151" y="2028"/>
                  </a:lnTo>
                  <a:lnTo>
                    <a:pt x="3322" y="1979"/>
                  </a:lnTo>
                  <a:lnTo>
                    <a:pt x="3493" y="1955"/>
                  </a:lnTo>
                  <a:lnTo>
                    <a:pt x="3664" y="1955"/>
                  </a:lnTo>
                  <a:lnTo>
                    <a:pt x="3957" y="1979"/>
                  </a:lnTo>
                  <a:lnTo>
                    <a:pt x="5447" y="465"/>
                  </a:lnTo>
                  <a:lnTo>
                    <a:pt x="5056" y="269"/>
                  </a:lnTo>
                  <a:lnTo>
                    <a:pt x="4836" y="196"/>
                  </a:lnTo>
                  <a:lnTo>
                    <a:pt x="4616" y="123"/>
                  </a:lnTo>
                  <a:lnTo>
                    <a:pt x="4372" y="74"/>
                  </a:lnTo>
                  <a:lnTo>
                    <a:pt x="4152" y="25"/>
                  </a:lnTo>
                  <a:lnTo>
                    <a:pt x="3908" y="1"/>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3" name="Google Shape;163;p33"/>
            <p:cNvSpPr/>
            <p:nvPr/>
          </p:nvSpPr>
          <p:spPr>
            <a:xfrm>
              <a:off x="5981175" y="2005125"/>
              <a:ext cx="75125" cy="70850"/>
            </a:xfrm>
            <a:custGeom>
              <a:rect b="b" l="l" r="r" t="t"/>
              <a:pathLst>
                <a:path extrusionOk="0" h="2834" w="3005">
                  <a:moveTo>
                    <a:pt x="1466" y="0"/>
                  </a:moveTo>
                  <a:lnTo>
                    <a:pt x="294" y="1173"/>
                  </a:lnTo>
                  <a:lnTo>
                    <a:pt x="172" y="1319"/>
                  </a:lnTo>
                  <a:lnTo>
                    <a:pt x="74" y="1490"/>
                  </a:lnTo>
                  <a:lnTo>
                    <a:pt x="25" y="1661"/>
                  </a:lnTo>
                  <a:lnTo>
                    <a:pt x="1" y="1857"/>
                  </a:lnTo>
                  <a:lnTo>
                    <a:pt x="25" y="2052"/>
                  </a:lnTo>
                  <a:lnTo>
                    <a:pt x="74" y="2223"/>
                  </a:lnTo>
                  <a:lnTo>
                    <a:pt x="172" y="2394"/>
                  </a:lnTo>
                  <a:lnTo>
                    <a:pt x="294" y="2540"/>
                  </a:lnTo>
                  <a:lnTo>
                    <a:pt x="440" y="2663"/>
                  </a:lnTo>
                  <a:lnTo>
                    <a:pt x="611" y="2760"/>
                  </a:lnTo>
                  <a:lnTo>
                    <a:pt x="807" y="2809"/>
                  </a:lnTo>
                  <a:lnTo>
                    <a:pt x="978" y="2833"/>
                  </a:lnTo>
                  <a:lnTo>
                    <a:pt x="1173" y="2809"/>
                  </a:lnTo>
                  <a:lnTo>
                    <a:pt x="1344" y="2760"/>
                  </a:lnTo>
                  <a:lnTo>
                    <a:pt x="1515" y="2663"/>
                  </a:lnTo>
                  <a:lnTo>
                    <a:pt x="1686" y="2540"/>
                  </a:lnTo>
                  <a:lnTo>
                    <a:pt x="2858" y="1368"/>
                  </a:lnTo>
                  <a:lnTo>
                    <a:pt x="3005" y="1197"/>
                  </a:lnTo>
                  <a:lnTo>
                    <a:pt x="2590" y="928"/>
                  </a:lnTo>
                  <a:lnTo>
                    <a:pt x="2199" y="635"/>
                  </a:lnTo>
                  <a:lnTo>
                    <a:pt x="1808" y="342"/>
                  </a:lnTo>
                  <a:lnTo>
                    <a:pt x="1466" y="0"/>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4" name="Google Shape;164;p33"/>
            <p:cNvSpPr/>
            <p:nvPr/>
          </p:nvSpPr>
          <p:spPr>
            <a:xfrm>
              <a:off x="6263875" y="2005125"/>
              <a:ext cx="74525" cy="70850"/>
            </a:xfrm>
            <a:custGeom>
              <a:rect b="b" l="l" r="r" t="t"/>
              <a:pathLst>
                <a:path extrusionOk="0" h="2834" w="2981">
                  <a:moveTo>
                    <a:pt x="1539" y="0"/>
                  </a:moveTo>
                  <a:lnTo>
                    <a:pt x="1173" y="342"/>
                  </a:lnTo>
                  <a:lnTo>
                    <a:pt x="807" y="635"/>
                  </a:lnTo>
                  <a:lnTo>
                    <a:pt x="416" y="928"/>
                  </a:lnTo>
                  <a:lnTo>
                    <a:pt x="1" y="1197"/>
                  </a:lnTo>
                  <a:lnTo>
                    <a:pt x="123" y="1368"/>
                  </a:lnTo>
                  <a:lnTo>
                    <a:pt x="1319" y="2540"/>
                  </a:lnTo>
                  <a:lnTo>
                    <a:pt x="1466" y="2663"/>
                  </a:lnTo>
                  <a:lnTo>
                    <a:pt x="1637" y="2760"/>
                  </a:lnTo>
                  <a:lnTo>
                    <a:pt x="1832" y="2809"/>
                  </a:lnTo>
                  <a:lnTo>
                    <a:pt x="2003" y="2833"/>
                  </a:lnTo>
                  <a:lnTo>
                    <a:pt x="2199" y="2809"/>
                  </a:lnTo>
                  <a:lnTo>
                    <a:pt x="2370" y="2760"/>
                  </a:lnTo>
                  <a:lnTo>
                    <a:pt x="2541" y="2663"/>
                  </a:lnTo>
                  <a:lnTo>
                    <a:pt x="2712" y="2540"/>
                  </a:lnTo>
                  <a:lnTo>
                    <a:pt x="2834" y="2394"/>
                  </a:lnTo>
                  <a:lnTo>
                    <a:pt x="2931" y="2223"/>
                  </a:lnTo>
                  <a:lnTo>
                    <a:pt x="2980" y="2052"/>
                  </a:lnTo>
                  <a:lnTo>
                    <a:pt x="2980" y="1857"/>
                  </a:lnTo>
                  <a:lnTo>
                    <a:pt x="2980" y="1661"/>
                  </a:lnTo>
                  <a:lnTo>
                    <a:pt x="2931" y="1490"/>
                  </a:lnTo>
                  <a:lnTo>
                    <a:pt x="2834" y="1319"/>
                  </a:lnTo>
                  <a:lnTo>
                    <a:pt x="2712" y="1173"/>
                  </a:lnTo>
                  <a:lnTo>
                    <a:pt x="1539" y="0"/>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5" name="Google Shape;165;p33"/>
            <p:cNvSpPr/>
            <p:nvPr/>
          </p:nvSpPr>
          <p:spPr>
            <a:xfrm>
              <a:off x="6147875" y="1619250"/>
              <a:ext cx="251575" cy="255850"/>
            </a:xfrm>
            <a:custGeom>
              <a:rect b="b" l="l" r="r" t="t"/>
              <a:pathLst>
                <a:path extrusionOk="0" h="10234" w="10063">
                  <a:moveTo>
                    <a:pt x="7352" y="0"/>
                  </a:moveTo>
                  <a:lnTo>
                    <a:pt x="7254" y="24"/>
                  </a:lnTo>
                  <a:lnTo>
                    <a:pt x="7181" y="73"/>
                  </a:lnTo>
                  <a:lnTo>
                    <a:pt x="7083" y="147"/>
                  </a:lnTo>
                  <a:lnTo>
                    <a:pt x="5447" y="1758"/>
                  </a:lnTo>
                  <a:lnTo>
                    <a:pt x="5373" y="1856"/>
                  </a:lnTo>
                  <a:lnTo>
                    <a:pt x="5300" y="1978"/>
                  </a:lnTo>
                  <a:lnTo>
                    <a:pt x="5227" y="2125"/>
                  </a:lnTo>
                  <a:lnTo>
                    <a:pt x="5178" y="2247"/>
                  </a:lnTo>
                  <a:lnTo>
                    <a:pt x="5154" y="2393"/>
                  </a:lnTo>
                  <a:lnTo>
                    <a:pt x="5129" y="2540"/>
                  </a:lnTo>
                  <a:lnTo>
                    <a:pt x="5129" y="2687"/>
                  </a:lnTo>
                  <a:lnTo>
                    <a:pt x="5129" y="2809"/>
                  </a:lnTo>
                  <a:lnTo>
                    <a:pt x="5349" y="3981"/>
                  </a:lnTo>
                  <a:lnTo>
                    <a:pt x="5398" y="4152"/>
                  </a:lnTo>
                  <a:lnTo>
                    <a:pt x="147" y="9403"/>
                  </a:lnTo>
                  <a:lnTo>
                    <a:pt x="74" y="9476"/>
                  </a:lnTo>
                  <a:lnTo>
                    <a:pt x="25" y="9574"/>
                  </a:lnTo>
                  <a:lnTo>
                    <a:pt x="0" y="9672"/>
                  </a:lnTo>
                  <a:lnTo>
                    <a:pt x="0" y="9745"/>
                  </a:lnTo>
                  <a:lnTo>
                    <a:pt x="0" y="9843"/>
                  </a:lnTo>
                  <a:lnTo>
                    <a:pt x="25" y="9940"/>
                  </a:lnTo>
                  <a:lnTo>
                    <a:pt x="74" y="10013"/>
                  </a:lnTo>
                  <a:lnTo>
                    <a:pt x="147" y="10087"/>
                  </a:lnTo>
                  <a:lnTo>
                    <a:pt x="220" y="10160"/>
                  </a:lnTo>
                  <a:lnTo>
                    <a:pt x="293" y="10209"/>
                  </a:lnTo>
                  <a:lnTo>
                    <a:pt x="391" y="10233"/>
                  </a:lnTo>
                  <a:lnTo>
                    <a:pt x="586" y="10233"/>
                  </a:lnTo>
                  <a:lnTo>
                    <a:pt x="660" y="10209"/>
                  </a:lnTo>
                  <a:lnTo>
                    <a:pt x="757" y="10160"/>
                  </a:lnTo>
                  <a:lnTo>
                    <a:pt x="831" y="10087"/>
                  </a:lnTo>
                  <a:lnTo>
                    <a:pt x="6204" y="4738"/>
                  </a:lnTo>
                  <a:lnTo>
                    <a:pt x="7254" y="4909"/>
                  </a:lnTo>
                  <a:lnTo>
                    <a:pt x="7376" y="4933"/>
                  </a:lnTo>
                  <a:lnTo>
                    <a:pt x="7523" y="4933"/>
                  </a:lnTo>
                  <a:lnTo>
                    <a:pt x="7645" y="4909"/>
                  </a:lnTo>
                  <a:lnTo>
                    <a:pt x="7791" y="4860"/>
                  </a:lnTo>
                  <a:lnTo>
                    <a:pt x="7938" y="4811"/>
                  </a:lnTo>
                  <a:lnTo>
                    <a:pt x="8060" y="4763"/>
                  </a:lnTo>
                  <a:lnTo>
                    <a:pt x="8182" y="4689"/>
                  </a:lnTo>
                  <a:lnTo>
                    <a:pt x="8280" y="4592"/>
                  </a:lnTo>
                  <a:lnTo>
                    <a:pt x="9916" y="2955"/>
                  </a:lnTo>
                  <a:lnTo>
                    <a:pt x="9989" y="2882"/>
                  </a:lnTo>
                  <a:lnTo>
                    <a:pt x="10038" y="2784"/>
                  </a:lnTo>
                  <a:lnTo>
                    <a:pt x="10063" y="2711"/>
                  </a:lnTo>
                  <a:lnTo>
                    <a:pt x="10038" y="2613"/>
                  </a:lnTo>
                  <a:lnTo>
                    <a:pt x="10014" y="2564"/>
                  </a:lnTo>
                  <a:lnTo>
                    <a:pt x="9940" y="2491"/>
                  </a:lnTo>
                  <a:lnTo>
                    <a:pt x="9843" y="2442"/>
                  </a:lnTo>
                  <a:lnTo>
                    <a:pt x="9745" y="2418"/>
                  </a:lnTo>
                  <a:lnTo>
                    <a:pt x="8695" y="2223"/>
                  </a:lnTo>
                  <a:lnTo>
                    <a:pt x="9721" y="1197"/>
                  </a:lnTo>
                  <a:lnTo>
                    <a:pt x="9794" y="1123"/>
                  </a:lnTo>
                  <a:lnTo>
                    <a:pt x="9843" y="1026"/>
                  </a:lnTo>
                  <a:lnTo>
                    <a:pt x="9867" y="953"/>
                  </a:lnTo>
                  <a:lnTo>
                    <a:pt x="9867" y="855"/>
                  </a:lnTo>
                  <a:lnTo>
                    <a:pt x="9867" y="757"/>
                  </a:lnTo>
                  <a:lnTo>
                    <a:pt x="9843" y="659"/>
                  </a:lnTo>
                  <a:lnTo>
                    <a:pt x="9794" y="586"/>
                  </a:lnTo>
                  <a:lnTo>
                    <a:pt x="9721" y="513"/>
                  </a:lnTo>
                  <a:lnTo>
                    <a:pt x="9647" y="440"/>
                  </a:lnTo>
                  <a:lnTo>
                    <a:pt x="9574" y="391"/>
                  </a:lnTo>
                  <a:lnTo>
                    <a:pt x="9476" y="366"/>
                  </a:lnTo>
                  <a:lnTo>
                    <a:pt x="9281" y="366"/>
                  </a:lnTo>
                  <a:lnTo>
                    <a:pt x="9208" y="391"/>
                  </a:lnTo>
                  <a:lnTo>
                    <a:pt x="9110" y="440"/>
                  </a:lnTo>
                  <a:lnTo>
                    <a:pt x="9037" y="513"/>
                  </a:lnTo>
                  <a:lnTo>
                    <a:pt x="7889" y="1661"/>
                  </a:lnTo>
                  <a:lnTo>
                    <a:pt x="7840" y="1490"/>
                  </a:lnTo>
                  <a:lnTo>
                    <a:pt x="7620" y="318"/>
                  </a:lnTo>
                  <a:lnTo>
                    <a:pt x="7596" y="195"/>
                  </a:lnTo>
                  <a:lnTo>
                    <a:pt x="7547" y="98"/>
                  </a:lnTo>
                  <a:lnTo>
                    <a:pt x="7498" y="49"/>
                  </a:lnTo>
                  <a:lnTo>
                    <a:pt x="7425" y="0"/>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66" name="Google Shape;166;p33"/>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34"/>
          <p:cNvSpPr txBox="1"/>
          <p:nvPr>
            <p:ph type="ctrTitle"/>
          </p:nvPr>
        </p:nvSpPr>
        <p:spPr>
          <a:xfrm>
            <a:off x="2733750" y="1622750"/>
            <a:ext cx="3676500" cy="1159800"/>
          </a:xfrm>
          <a:prstGeom prst="rect">
            <a:avLst/>
          </a:prstGeom>
          <a:noFill/>
          <a:ln>
            <a:noFill/>
          </a:ln>
        </p:spPr>
        <p:txBody>
          <a:bodyPr anchorCtr="0" anchor="b" bIns="91425" lIns="91425" spcFirstLastPara="1" rIns="91425" wrap="square" tIns="91425">
            <a:noAutofit/>
          </a:bodyPr>
          <a:lstStyle/>
          <a:p>
            <a:pPr indent="0" lvl="0" marL="0" rtl="0" algn="ctr">
              <a:lnSpc>
                <a:spcPct val="90000"/>
              </a:lnSpc>
              <a:spcBef>
                <a:spcPts val="0"/>
              </a:spcBef>
              <a:spcAft>
                <a:spcPts val="0"/>
              </a:spcAft>
              <a:buSzPts val="4800"/>
              <a:buNone/>
            </a:pPr>
            <a:r>
              <a:rPr lang="en" sz="4400">
                <a:latin typeface="Cabin"/>
                <a:ea typeface="Cabin"/>
                <a:cs typeface="Cabin"/>
                <a:sym typeface="Cabin"/>
              </a:rPr>
              <a:t>1</a:t>
            </a:r>
            <a:endParaRPr sz="4400">
              <a:latin typeface="Cabin"/>
              <a:ea typeface="Cabin"/>
              <a:cs typeface="Cabin"/>
              <a:sym typeface="Cabin"/>
            </a:endParaRPr>
          </a:p>
          <a:p>
            <a:pPr indent="0" lvl="0" marL="0" rtl="0" algn="ctr">
              <a:lnSpc>
                <a:spcPct val="90000"/>
              </a:lnSpc>
              <a:spcBef>
                <a:spcPts val="0"/>
              </a:spcBef>
              <a:spcAft>
                <a:spcPts val="0"/>
              </a:spcAft>
              <a:buSzPts val="4800"/>
              <a:buNone/>
            </a:pPr>
            <a:r>
              <a:rPr lang="en" sz="4400"/>
              <a:t>Definitions </a:t>
            </a:r>
            <a:endParaRPr sz="4400"/>
          </a:p>
        </p:txBody>
      </p:sp>
      <p:sp>
        <p:nvSpPr>
          <p:cNvPr id="172" name="Google Shape;172;p34"/>
          <p:cNvSpPr txBox="1"/>
          <p:nvPr>
            <p:ph idx="1" type="subTitle"/>
          </p:nvPr>
        </p:nvSpPr>
        <p:spPr>
          <a:xfrm>
            <a:off x="2621550" y="2963200"/>
            <a:ext cx="3900900" cy="784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400"/>
              <a:buNone/>
            </a:pPr>
            <a:r>
              <a:rPr lang="en" sz="1800"/>
              <a:t>Library terms you need to understand to go deeper in your searches</a:t>
            </a:r>
            <a:endParaRPr sz="1800"/>
          </a:p>
        </p:txBody>
      </p:sp>
      <p:sp>
        <p:nvSpPr>
          <p:cNvPr id="173" name="Google Shape;173;p34"/>
          <p:cNvSpPr txBox="1"/>
          <p:nvPr>
            <p:ph idx="12" type="sldNum"/>
          </p:nvPr>
        </p:nvSpPr>
        <p:spPr>
          <a:xfrm>
            <a:off x="4297650" y="4445051"/>
            <a:ext cx="548700" cy="393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200"/>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35"/>
          <p:cNvSpPr txBox="1"/>
          <p:nvPr>
            <p:ph type="title"/>
          </p:nvPr>
        </p:nvSpPr>
        <p:spPr>
          <a:xfrm>
            <a:off x="398150" y="1129130"/>
            <a:ext cx="1700700" cy="1483800"/>
          </a:xfrm>
          <a:prstGeom prst="rect">
            <a:avLst/>
          </a:prstGeom>
          <a:noFill/>
          <a:ln>
            <a:noFill/>
          </a:ln>
        </p:spPr>
        <p:txBody>
          <a:bodyPr anchorCtr="0" anchor="t" bIns="91425" lIns="91425" spcFirstLastPara="1" rIns="91425" wrap="square" tIns="91425">
            <a:noAutofit/>
          </a:bodyPr>
          <a:lstStyle/>
          <a:p>
            <a:pPr indent="0" lvl="0" marL="0" rtl="0" algn="r">
              <a:lnSpc>
                <a:spcPct val="90000"/>
              </a:lnSpc>
              <a:spcBef>
                <a:spcPts val="0"/>
              </a:spcBef>
              <a:spcAft>
                <a:spcPts val="0"/>
              </a:spcAft>
              <a:buSzPts val="2400"/>
              <a:buNone/>
            </a:pPr>
            <a:r>
              <a:rPr lang="en"/>
              <a:t>Concepts to be covered in today’s class</a:t>
            </a:r>
            <a:endParaRPr/>
          </a:p>
        </p:txBody>
      </p:sp>
      <p:sp>
        <p:nvSpPr>
          <p:cNvPr id="179" name="Google Shape;179;p35"/>
          <p:cNvSpPr txBox="1"/>
          <p:nvPr>
            <p:ph idx="1" type="body"/>
          </p:nvPr>
        </p:nvSpPr>
        <p:spPr>
          <a:xfrm>
            <a:off x="2907250" y="673350"/>
            <a:ext cx="1842900" cy="3796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800"/>
              <a:buNone/>
            </a:pPr>
            <a:r>
              <a:rPr b="1" lang="en"/>
              <a:t>Database</a:t>
            </a:r>
            <a:endParaRPr b="1"/>
          </a:p>
          <a:p>
            <a:pPr indent="0" lvl="0" marL="0" rtl="0" algn="l">
              <a:lnSpc>
                <a:spcPct val="100000"/>
              </a:lnSpc>
              <a:spcBef>
                <a:spcPts val="600"/>
              </a:spcBef>
              <a:spcAft>
                <a:spcPts val="0"/>
              </a:spcAft>
              <a:buSzPts val="1800"/>
              <a:buNone/>
            </a:pPr>
            <a:r>
              <a:rPr lang="en" sz="1700"/>
              <a:t>An electronic collection of information organized for searching and retrieval</a:t>
            </a:r>
            <a:r>
              <a:rPr lang="en"/>
              <a:t>. </a:t>
            </a:r>
            <a:endParaRPr/>
          </a:p>
        </p:txBody>
      </p:sp>
      <p:sp>
        <p:nvSpPr>
          <p:cNvPr id="180" name="Google Shape;180;p35"/>
          <p:cNvSpPr txBox="1"/>
          <p:nvPr>
            <p:ph idx="2" type="body"/>
          </p:nvPr>
        </p:nvSpPr>
        <p:spPr>
          <a:xfrm>
            <a:off x="4750162" y="673350"/>
            <a:ext cx="1842900" cy="3796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800"/>
              <a:buNone/>
            </a:pPr>
            <a:r>
              <a:rPr b="1" lang="en"/>
              <a:t>Knowledge organization system (KOS)  </a:t>
            </a:r>
            <a:endParaRPr b="1"/>
          </a:p>
          <a:p>
            <a:pPr indent="0" lvl="0" marL="0" rtl="0" algn="l">
              <a:lnSpc>
                <a:spcPct val="100000"/>
              </a:lnSpc>
              <a:spcBef>
                <a:spcPts val="600"/>
              </a:spcBef>
              <a:spcAft>
                <a:spcPts val="0"/>
              </a:spcAft>
              <a:buSzPts val="1800"/>
              <a:buNone/>
            </a:pPr>
            <a:r>
              <a:rPr lang="en" sz="1500"/>
              <a:t>Used here to refer to the activities of document description, indexing, and classification that serve to provide systems of representation and order for knowledge and information objects.</a:t>
            </a:r>
            <a:endParaRPr sz="1500"/>
          </a:p>
        </p:txBody>
      </p:sp>
      <p:sp>
        <p:nvSpPr>
          <p:cNvPr id="181" name="Google Shape;181;p35"/>
          <p:cNvSpPr txBox="1"/>
          <p:nvPr>
            <p:ph idx="3" type="body"/>
          </p:nvPr>
        </p:nvSpPr>
        <p:spPr>
          <a:xfrm>
            <a:off x="6782273" y="673350"/>
            <a:ext cx="1842900" cy="3796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800"/>
              <a:buNone/>
            </a:pPr>
            <a:r>
              <a:rPr b="1" lang="en"/>
              <a:t>Subject Headings </a:t>
            </a:r>
            <a:endParaRPr b="1"/>
          </a:p>
          <a:p>
            <a:pPr indent="0" lvl="0" marL="0" rtl="0" algn="l">
              <a:lnSpc>
                <a:spcPct val="100000"/>
              </a:lnSpc>
              <a:spcBef>
                <a:spcPts val="600"/>
              </a:spcBef>
              <a:spcAft>
                <a:spcPts val="0"/>
              </a:spcAft>
              <a:buSzPts val="1800"/>
              <a:buNone/>
            </a:pPr>
            <a:r>
              <a:rPr lang="en" sz="1700"/>
              <a:t>A subject heading is like a tag, or a label, which describes what the item (book, article, etc.) is about. Allow multiple points of subject access to the same work. </a:t>
            </a:r>
            <a:endParaRPr sz="1700"/>
          </a:p>
          <a:p>
            <a:pPr indent="0" lvl="0" marL="0" rtl="0" algn="l">
              <a:lnSpc>
                <a:spcPct val="100000"/>
              </a:lnSpc>
              <a:spcBef>
                <a:spcPts val="600"/>
              </a:spcBef>
              <a:spcAft>
                <a:spcPts val="0"/>
              </a:spcAft>
              <a:buSzPts val="1800"/>
              <a:buNone/>
            </a:pPr>
            <a:r>
              <a:t/>
            </a:r>
            <a:endParaRPr/>
          </a:p>
          <a:p>
            <a:pPr indent="0" lvl="0" marL="0" rtl="0" algn="l">
              <a:lnSpc>
                <a:spcPct val="100000"/>
              </a:lnSpc>
              <a:spcBef>
                <a:spcPts val="600"/>
              </a:spcBef>
              <a:spcAft>
                <a:spcPts val="0"/>
              </a:spcAft>
              <a:buSzPts val="1800"/>
              <a:buNone/>
            </a:pPr>
            <a:r>
              <a:t/>
            </a:r>
            <a:endParaRPr/>
          </a:p>
        </p:txBody>
      </p:sp>
      <p:grpSp>
        <p:nvGrpSpPr>
          <p:cNvPr id="182" name="Google Shape;182;p35"/>
          <p:cNvGrpSpPr/>
          <p:nvPr/>
        </p:nvGrpSpPr>
        <p:grpSpPr>
          <a:xfrm>
            <a:off x="1512245" y="483380"/>
            <a:ext cx="564103" cy="601050"/>
            <a:chOff x="5970800" y="1619250"/>
            <a:chExt cx="428650" cy="456725"/>
          </a:xfrm>
        </p:grpSpPr>
        <p:sp>
          <p:nvSpPr>
            <p:cNvPr id="183" name="Google Shape;183;p35"/>
            <p:cNvSpPr/>
            <p:nvPr/>
          </p:nvSpPr>
          <p:spPr>
            <a:xfrm>
              <a:off x="5970800" y="1674200"/>
              <a:ext cx="377975" cy="377950"/>
            </a:xfrm>
            <a:custGeom>
              <a:rect b="b" l="l" r="r" t="t"/>
              <a:pathLst>
                <a:path extrusionOk="0" h="15118" w="15119">
                  <a:moveTo>
                    <a:pt x="7181" y="0"/>
                  </a:moveTo>
                  <a:lnTo>
                    <a:pt x="6790" y="49"/>
                  </a:lnTo>
                  <a:lnTo>
                    <a:pt x="6424" y="98"/>
                  </a:lnTo>
                  <a:lnTo>
                    <a:pt x="6058" y="147"/>
                  </a:lnTo>
                  <a:lnTo>
                    <a:pt x="5691" y="244"/>
                  </a:lnTo>
                  <a:lnTo>
                    <a:pt x="5325" y="342"/>
                  </a:lnTo>
                  <a:lnTo>
                    <a:pt x="4983" y="464"/>
                  </a:lnTo>
                  <a:lnTo>
                    <a:pt x="4641" y="586"/>
                  </a:lnTo>
                  <a:lnTo>
                    <a:pt x="4299" y="733"/>
                  </a:lnTo>
                  <a:lnTo>
                    <a:pt x="3982" y="904"/>
                  </a:lnTo>
                  <a:lnTo>
                    <a:pt x="3664" y="1099"/>
                  </a:lnTo>
                  <a:lnTo>
                    <a:pt x="3347" y="1295"/>
                  </a:lnTo>
                  <a:lnTo>
                    <a:pt x="3053" y="1490"/>
                  </a:lnTo>
                  <a:lnTo>
                    <a:pt x="2760" y="1734"/>
                  </a:lnTo>
                  <a:lnTo>
                    <a:pt x="2492" y="1954"/>
                  </a:lnTo>
                  <a:lnTo>
                    <a:pt x="2223" y="2223"/>
                  </a:lnTo>
                  <a:lnTo>
                    <a:pt x="1979" y="2467"/>
                  </a:lnTo>
                  <a:lnTo>
                    <a:pt x="1735" y="2760"/>
                  </a:lnTo>
                  <a:lnTo>
                    <a:pt x="1515" y="3029"/>
                  </a:lnTo>
                  <a:lnTo>
                    <a:pt x="1295" y="3322"/>
                  </a:lnTo>
                  <a:lnTo>
                    <a:pt x="1100" y="3639"/>
                  </a:lnTo>
                  <a:lnTo>
                    <a:pt x="929" y="3957"/>
                  </a:lnTo>
                  <a:lnTo>
                    <a:pt x="758" y="4274"/>
                  </a:lnTo>
                  <a:lnTo>
                    <a:pt x="611" y="4616"/>
                  </a:lnTo>
                  <a:lnTo>
                    <a:pt x="465" y="4958"/>
                  </a:lnTo>
                  <a:lnTo>
                    <a:pt x="343" y="5300"/>
                  </a:lnTo>
                  <a:lnTo>
                    <a:pt x="245" y="5666"/>
                  </a:lnTo>
                  <a:lnTo>
                    <a:pt x="172" y="6033"/>
                  </a:lnTo>
                  <a:lnTo>
                    <a:pt x="98" y="6399"/>
                  </a:lnTo>
                  <a:lnTo>
                    <a:pt x="49" y="6790"/>
                  </a:lnTo>
                  <a:lnTo>
                    <a:pt x="25" y="7156"/>
                  </a:lnTo>
                  <a:lnTo>
                    <a:pt x="1" y="7547"/>
                  </a:lnTo>
                  <a:lnTo>
                    <a:pt x="25" y="7938"/>
                  </a:lnTo>
                  <a:lnTo>
                    <a:pt x="49" y="8328"/>
                  </a:lnTo>
                  <a:lnTo>
                    <a:pt x="98" y="8695"/>
                  </a:lnTo>
                  <a:lnTo>
                    <a:pt x="172" y="9085"/>
                  </a:lnTo>
                  <a:lnTo>
                    <a:pt x="245" y="9452"/>
                  </a:lnTo>
                  <a:lnTo>
                    <a:pt x="343" y="9794"/>
                  </a:lnTo>
                  <a:lnTo>
                    <a:pt x="465" y="10160"/>
                  </a:lnTo>
                  <a:lnTo>
                    <a:pt x="611" y="10502"/>
                  </a:lnTo>
                  <a:lnTo>
                    <a:pt x="758" y="10820"/>
                  </a:lnTo>
                  <a:lnTo>
                    <a:pt x="929" y="11161"/>
                  </a:lnTo>
                  <a:lnTo>
                    <a:pt x="1100" y="11479"/>
                  </a:lnTo>
                  <a:lnTo>
                    <a:pt x="1295" y="11772"/>
                  </a:lnTo>
                  <a:lnTo>
                    <a:pt x="1515" y="12065"/>
                  </a:lnTo>
                  <a:lnTo>
                    <a:pt x="1735" y="12358"/>
                  </a:lnTo>
                  <a:lnTo>
                    <a:pt x="1979" y="12627"/>
                  </a:lnTo>
                  <a:lnTo>
                    <a:pt x="2223" y="12895"/>
                  </a:lnTo>
                  <a:lnTo>
                    <a:pt x="2492" y="13140"/>
                  </a:lnTo>
                  <a:lnTo>
                    <a:pt x="2760" y="13384"/>
                  </a:lnTo>
                  <a:lnTo>
                    <a:pt x="3053" y="13604"/>
                  </a:lnTo>
                  <a:lnTo>
                    <a:pt x="3347" y="13824"/>
                  </a:lnTo>
                  <a:lnTo>
                    <a:pt x="3664" y="14019"/>
                  </a:lnTo>
                  <a:lnTo>
                    <a:pt x="3982" y="14190"/>
                  </a:lnTo>
                  <a:lnTo>
                    <a:pt x="4299" y="14361"/>
                  </a:lnTo>
                  <a:lnTo>
                    <a:pt x="4641" y="14507"/>
                  </a:lnTo>
                  <a:lnTo>
                    <a:pt x="4983" y="14654"/>
                  </a:lnTo>
                  <a:lnTo>
                    <a:pt x="5325" y="14776"/>
                  </a:lnTo>
                  <a:lnTo>
                    <a:pt x="5691" y="14874"/>
                  </a:lnTo>
                  <a:lnTo>
                    <a:pt x="6058" y="14947"/>
                  </a:lnTo>
                  <a:lnTo>
                    <a:pt x="6424" y="15020"/>
                  </a:lnTo>
                  <a:lnTo>
                    <a:pt x="6790" y="15069"/>
                  </a:lnTo>
                  <a:lnTo>
                    <a:pt x="7181" y="15094"/>
                  </a:lnTo>
                  <a:lnTo>
                    <a:pt x="7572" y="15118"/>
                  </a:lnTo>
                  <a:lnTo>
                    <a:pt x="7963" y="15094"/>
                  </a:lnTo>
                  <a:lnTo>
                    <a:pt x="8329" y="15069"/>
                  </a:lnTo>
                  <a:lnTo>
                    <a:pt x="8720" y="15020"/>
                  </a:lnTo>
                  <a:lnTo>
                    <a:pt x="9086" y="14947"/>
                  </a:lnTo>
                  <a:lnTo>
                    <a:pt x="9452" y="14874"/>
                  </a:lnTo>
                  <a:lnTo>
                    <a:pt x="9819" y="14776"/>
                  </a:lnTo>
                  <a:lnTo>
                    <a:pt x="10161" y="14654"/>
                  </a:lnTo>
                  <a:lnTo>
                    <a:pt x="10503" y="14507"/>
                  </a:lnTo>
                  <a:lnTo>
                    <a:pt x="10844" y="14361"/>
                  </a:lnTo>
                  <a:lnTo>
                    <a:pt x="11162" y="14190"/>
                  </a:lnTo>
                  <a:lnTo>
                    <a:pt x="11479" y="14019"/>
                  </a:lnTo>
                  <a:lnTo>
                    <a:pt x="11797" y="13824"/>
                  </a:lnTo>
                  <a:lnTo>
                    <a:pt x="12090" y="13604"/>
                  </a:lnTo>
                  <a:lnTo>
                    <a:pt x="12383" y="13384"/>
                  </a:lnTo>
                  <a:lnTo>
                    <a:pt x="12652" y="13140"/>
                  </a:lnTo>
                  <a:lnTo>
                    <a:pt x="12920" y="12895"/>
                  </a:lnTo>
                  <a:lnTo>
                    <a:pt x="13165" y="12627"/>
                  </a:lnTo>
                  <a:lnTo>
                    <a:pt x="13409" y="12358"/>
                  </a:lnTo>
                  <a:lnTo>
                    <a:pt x="13629" y="12065"/>
                  </a:lnTo>
                  <a:lnTo>
                    <a:pt x="13824" y="11772"/>
                  </a:lnTo>
                  <a:lnTo>
                    <a:pt x="14019" y="11479"/>
                  </a:lnTo>
                  <a:lnTo>
                    <a:pt x="14215" y="11161"/>
                  </a:lnTo>
                  <a:lnTo>
                    <a:pt x="14386" y="10820"/>
                  </a:lnTo>
                  <a:lnTo>
                    <a:pt x="14532" y="10502"/>
                  </a:lnTo>
                  <a:lnTo>
                    <a:pt x="14654" y="10160"/>
                  </a:lnTo>
                  <a:lnTo>
                    <a:pt x="14777" y="9794"/>
                  </a:lnTo>
                  <a:lnTo>
                    <a:pt x="14899" y="9452"/>
                  </a:lnTo>
                  <a:lnTo>
                    <a:pt x="14972" y="9085"/>
                  </a:lnTo>
                  <a:lnTo>
                    <a:pt x="15045" y="8695"/>
                  </a:lnTo>
                  <a:lnTo>
                    <a:pt x="15094" y="8328"/>
                  </a:lnTo>
                  <a:lnTo>
                    <a:pt x="15118" y="7938"/>
                  </a:lnTo>
                  <a:lnTo>
                    <a:pt x="15118" y="7547"/>
                  </a:lnTo>
                  <a:lnTo>
                    <a:pt x="15094" y="6936"/>
                  </a:lnTo>
                  <a:lnTo>
                    <a:pt x="15021" y="6326"/>
                  </a:lnTo>
                  <a:lnTo>
                    <a:pt x="14899" y="5740"/>
                  </a:lnTo>
                  <a:lnTo>
                    <a:pt x="14728" y="5178"/>
                  </a:lnTo>
                  <a:lnTo>
                    <a:pt x="14532" y="4616"/>
                  </a:lnTo>
                  <a:lnTo>
                    <a:pt x="14288" y="4079"/>
                  </a:lnTo>
                  <a:lnTo>
                    <a:pt x="13995" y="3590"/>
                  </a:lnTo>
                  <a:lnTo>
                    <a:pt x="13653" y="3102"/>
                  </a:lnTo>
                  <a:lnTo>
                    <a:pt x="13458" y="3053"/>
                  </a:lnTo>
                  <a:lnTo>
                    <a:pt x="12163" y="4347"/>
                  </a:lnTo>
                  <a:lnTo>
                    <a:pt x="12383" y="4689"/>
                  </a:lnTo>
                  <a:lnTo>
                    <a:pt x="12578" y="5056"/>
                  </a:lnTo>
                  <a:lnTo>
                    <a:pt x="12749" y="5446"/>
                  </a:lnTo>
                  <a:lnTo>
                    <a:pt x="12896" y="5837"/>
                  </a:lnTo>
                  <a:lnTo>
                    <a:pt x="13018" y="6252"/>
                  </a:lnTo>
                  <a:lnTo>
                    <a:pt x="13091" y="6668"/>
                  </a:lnTo>
                  <a:lnTo>
                    <a:pt x="13165" y="7107"/>
                  </a:lnTo>
                  <a:lnTo>
                    <a:pt x="13165" y="7547"/>
                  </a:lnTo>
                  <a:lnTo>
                    <a:pt x="13140" y="8133"/>
                  </a:lnTo>
                  <a:lnTo>
                    <a:pt x="13067" y="8695"/>
                  </a:lnTo>
                  <a:lnTo>
                    <a:pt x="12920" y="9208"/>
                  </a:lnTo>
                  <a:lnTo>
                    <a:pt x="12725" y="9745"/>
                  </a:lnTo>
                  <a:lnTo>
                    <a:pt x="12505" y="10233"/>
                  </a:lnTo>
                  <a:lnTo>
                    <a:pt x="12212" y="10673"/>
                  </a:lnTo>
                  <a:lnTo>
                    <a:pt x="11895" y="11113"/>
                  </a:lnTo>
                  <a:lnTo>
                    <a:pt x="11528" y="11503"/>
                  </a:lnTo>
                  <a:lnTo>
                    <a:pt x="11138" y="11870"/>
                  </a:lnTo>
                  <a:lnTo>
                    <a:pt x="10698" y="12187"/>
                  </a:lnTo>
                  <a:lnTo>
                    <a:pt x="10234" y="12480"/>
                  </a:lnTo>
                  <a:lnTo>
                    <a:pt x="9745" y="12725"/>
                  </a:lnTo>
                  <a:lnTo>
                    <a:pt x="9233" y="12895"/>
                  </a:lnTo>
                  <a:lnTo>
                    <a:pt x="8695" y="13042"/>
                  </a:lnTo>
                  <a:lnTo>
                    <a:pt x="8133" y="13140"/>
                  </a:lnTo>
                  <a:lnTo>
                    <a:pt x="7572" y="13164"/>
                  </a:lnTo>
                  <a:lnTo>
                    <a:pt x="6986" y="13140"/>
                  </a:lnTo>
                  <a:lnTo>
                    <a:pt x="6448" y="13042"/>
                  </a:lnTo>
                  <a:lnTo>
                    <a:pt x="5911" y="12895"/>
                  </a:lnTo>
                  <a:lnTo>
                    <a:pt x="5398" y="12725"/>
                  </a:lnTo>
                  <a:lnTo>
                    <a:pt x="4910" y="12480"/>
                  </a:lnTo>
                  <a:lnTo>
                    <a:pt x="4446" y="12187"/>
                  </a:lnTo>
                  <a:lnTo>
                    <a:pt x="4006" y="11870"/>
                  </a:lnTo>
                  <a:lnTo>
                    <a:pt x="3615" y="11503"/>
                  </a:lnTo>
                  <a:lnTo>
                    <a:pt x="3249" y="11113"/>
                  </a:lnTo>
                  <a:lnTo>
                    <a:pt x="2931" y="10673"/>
                  </a:lnTo>
                  <a:lnTo>
                    <a:pt x="2638" y="10233"/>
                  </a:lnTo>
                  <a:lnTo>
                    <a:pt x="2418" y="9745"/>
                  </a:lnTo>
                  <a:lnTo>
                    <a:pt x="2223" y="9208"/>
                  </a:lnTo>
                  <a:lnTo>
                    <a:pt x="2077" y="8695"/>
                  </a:lnTo>
                  <a:lnTo>
                    <a:pt x="2003" y="8133"/>
                  </a:lnTo>
                  <a:lnTo>
                    <a:pt x="1954" y="7547"/>
                  </a:lnTo>
                  <a:lnTo>
                    <a:pt x="2003" y="6985"/>
                  </a:lnTo>
                  <a:lnTo>
                    <a:pt x="2077" y="6423"/>
                  </a:lnTo>
                  <a:lnTo>
                    <a:pt x="2223" y="5886"/>
                  </a:lnTo>
                  <a:lnTo>
                    <a:pt x="2418" y="5373"/>
                  </a:lnTo>
                  <a:lnTo>
                    <a:pt x="2638" y="4885"/>
                  </a:lnTo>
                  <a:lnTo>
                    <a:pt x="2931" y="4421"/>
                  </a:lnTo>
                  <a:lnTo>
                    <a:pt x="3249" y="4005"/>
                  </a:lnTo>
                  <a:lnTo>
                    <a:pt x="3615" y="3590"/>
                  </a:lnTo>
                  <a:lnTo>
                    <a:pt x="4006" y="3224"/>
                  </a:lnTo>
                  <a:lnTo>
                    <a:pt x="4446" y="2906"/>
                  </a:lnTo>
                  <a:lnTo>
                    <a:pt x="4910" y="2638"/>
                  </a:lnTo>
                  <a:lnTo>
                    <a:pt x="5398" y="2394"/>
                  </a:lnTo>
                  <a:lnTo>
                    <a:pt x="5911" y="2198"/>
                  </a:lnTo>
                  <a:lnTo>
                    <a:pt x="6448" y="2076"/>
                  </a:lnTo>
                  <a:lnTo>
                    <a:pt x="6986" y="1978"/>
                  </a:lnTo>
                  <a:lnTo>
                    <a:pt x="7572" y="1954"/>
                  </a:lnTo>
                  <a:lnTo>
                    <a:pt x="8011" y="1978"/>
                  </a:lnTo>
                  <a:lnTo>
                    <a:pt x="8451" y="2027"/>
                  </a:lnTo>
                  <a:lnTo>
                    <a:pt x="8866" y="2100"/>
                  </a:lnTo>
                  <a:lnTo>
                    <a:pt x="9281" y="2223"/>
                  </a:lnTo>
                  <a:lnTo>
                    <a:pt x="9672" y="2369"/>
                  </a:lnTo>
                  <a:lnTo>
                    <a:pt x="10063" y="2540"/>
                  </a:lnTo>
                  <a:lnTo>
                    <a:pt x="10429" y="2735"/>
                  </a:lnTo>
                  <a:lnTo>
                    <a:pt x="10771" y="2955"/>
                  </a:lnTo>
                  <a:lnTo>
                    <a:pt x="11943" y="1807"/>
                  </a:lnTo>
                  <a:lnTo>
                    <a:pt x="11846" y="1343"/>
                  </a:lnTo>
                  <a:lnTo>
                    <a:pt x="11382" y="1026"/>
                  </a:lnTo>
                  <a:lnTo>
                    <a:pt x="10893" y="782"/>
                  </a:lnTo>
                  <a:lnTo>
                    <a:pt x="10380" y="537"/>
                  </a:lnTo>
                  <a:lnTo>
                    <a:pt x="9843" y="342"/>
                  </a:lnTo>
                  <a:lnTo>
                    <a:pt x="9306" y="195"/>
                  </a:lnTo>
                  <a:lnTo>
                    <a:pt x="8744" y="98"/>
                  </a:lnTo>
                  <a:lnTo>
                    <a:pt x="8158" y="25"/>
                  </a:lnTo>
                  <a:lnTo>
                    <a:pt x="7572" y="0"/>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4" name="Google Shape;184;p35"/>
            <p:cNvSpPr/>
            <p:nvPr/>
          </p:nvSpPr>
          <p:spPr>
            <a:xfrm>
              <a:off x="6068500" y="1771875"/>
              <a:ext cx="182575" cy="182600"/>
            </a:xfrm>
            <a:custGeom>
              <a:rect b="b" l="l" r="r" t="t"/>
              <a:pathLst>
                <a:path extrusionOk="0" h="7304" w="7303">
                  <a:moveTo>
                    <a:pt x="3664" y="1"/>
                  </a:moveTo>
                  <a:lnTo>
                    <a:pt x="3297" y="25"/>
                  </a:lnTo>
                  <a:lnTo>
                    <a:pt x="2931" y="74"/>
                  </a:lnTo>
                  <a:lnTo>
                    <a:pt x="2565" y="147"/>
                  </a:lnTo>
                  <a:lnTo>
                    <a:pt x="2247" y="294"/>
                  </a:lnTo>
                  <a:lnTo>
                    <a:pt x="1930" y="440"/>
                  </a:lnTo>
                  <a:lnTo>
                    <a:pt x="1612" y="611"/>
                  </a:lnTo>
                  <a:lnTo>
                    <a:pt x="1344" y="831"/>
                  </a:lnTo>
                  <a:lnTo>
                    <a:pt x="1075" y="1075"/>
                  </a:lnTo>
                  <a:lnTo>
                    <a:pt x="831" y="1320"/>
                  </a:lnTo>
                  <a:lnTo>
                    <a:pt x="635" y="1613"/>
                  </a:lnTo>
                  <a:lnTo>
                    <a:pt x="440" y="1906"/>
                  </a:lnTo>
                  <a:lnTo>
                    <a:pt x="293" y="2223"/>
                  </a:lnTo>
                  <a:lnTo>
                    <a:pt x="171" y="2565"/>
                  </a:lnTo>
                  <a:lnTo>
                    <a:pt x="74" y="2907"/>
                  </a:lnTo>
                  <a:lnTo>
                    <a:pt x="25" y="3273"/>
                  </a:lnTo>
                  <a:lnTo>
                    <a:pt x="0" y="3640"/>
                  </a:lnTo>
                  <a:lnTo>
                    <a:pt x="25" y="4031"/>
                  </a:lnTo>
                  <a:lnTo>
                    <a:pt x="74" y="4373"/>
                  </a:lnTo>
                  <a:lnTo>
                    <a:pt x="171" y="4739"/>
                  </a:lnTo>
                  <a:lnTo>
                    <a:pt x="293" y="5081"/>
                  </a:lnTo>
                  <a:lnTo>
                    <a:pt x="440" y="5398"/>
                  </a:lnTo>
                  <a:lnTo>
                    <a:pt x="635" y="5691"/>
                  </a:lnTo>
                  <a:lnTo>
                    <a:pt x="831" y="5960"/>
                  </a:lnTo>
                  <a:lnTo>
                    <a:pt x="1075" y="6229"/>
                  </a:lnTo>
                  <a:lnTo>
                    <a:pt x="1344" y="6473"/>
                  </a:lnTo>
                  <a:lnTo>
                    <a:pt x="1612" y="6668"/>
                  </a:lnTo>
                  <a:lnTo>
                    <a:pt x="1930" y="6864"/>
                  </a:lnTo>
                  <a:lnTo>
                    <a:pt x="2247" y="7010"/>
                  </a:lnTo>
                  <a:lnTo>
                    <a:pt x="2565" y="7132"/>
                  </a:lnTo>
                  <a:lnTo>
                    <a:pt x="2931" y="7230"/>
                  </a:lnTo>
                  <a:lnTo>
                    <a:pt x="3297" y="7279"/>
                  </a:lnTo>
                  <a:lnTo>
                    <a:pt x="3664" y="7303"/>
                  </a:lnTo>
                  <a:lnTo>
                    <a:pt x="4030" y="7279"/>
                  </a:lnTo>
                  <a:lnTo>
                    <a:pt x="4396" y="7230"/>
                  </a:lnTo>
                  <a:lnTo>
                    <a:pt x="4738" y="7132"/>
                  </a:lnTo>
                  <a:lnTo>
                    <a:pt x="5080" y="7010"/>
                  </a:lnTo>
                  <a:lnTo>
                    <a:pt x="5398" y="6864"/>
                  </a:lnTo>
                  <a:lnTo>
                    <a:pt x="5691" y="6668"/>
                  </a:lnTo>
                  <a:lnTo>
                    <a:pt x="5984" y="6473"/>
                  </a:lnTo>
                  <a:lnTo>
                    <a:pt x="6253" y="6229"/>
                  </a:lnTo>
                  <a:lnTo>
                    <a:pt x="6472" y="5960"/>
                  </a:lnTo>
                  <a:lnTo>
                    <a:pt x="6692" y="5691"/>
                  </a:lnTo>
                  <a:lnTo>
                    <a:pt x="6863" y="5398"/>
                  </a:lnTo>
                  <a:lnTo>
                    <a:pt x="7034" y="5081"/>
                  </a:lnTo>
                  <a:lnTo>
                    <a:pt x="7156" y="4739"/>
                  </a:lnTo>
                  <a:lnTo>
                    <a:pt x="7230" y="4373"/>
                  </a:lnTo>
                  <a:lnTo>
                    <a:pt x="7303" y="4031"/>
                  </a:lnTo>
                  <a:lnTo>
                    <a:pt x="7303" y="3640"/>
                  </a:lnTo>
                  <a:lnTo>
                    <a:pt x="7303" y="3396"/>
                  </a:lnTo>
                  <a:lnTo>
                    <a:pt x="7278" y="3176"/>
                  </a:lnTo>
                  <a:lnTo>
                    <a:pt x="7254" y="2932"/>
                  </a:lnTo>
                  <a:lnTo>
                    <a:pt x="7181" y="2712"/>
                  </a:lnTo>
                  <a:lnTo>
                    <a:pt x="7132" y="2492"/>
                  </a:lnTo>
                  <a:lnTo>
                    <a:pt x="7034" y="2272"/>
                  </a:lnTo>
                  <a:lnTo>
                    <a:pt x="6839" y="1857"/>
                  </a:lnTo>
                  <a:lnTo>
                    <a:pt x="5325" y="3347"/>
                  </a:lnTo>
                  <a:lnTo>
                    <a:pt x="5349" y="3640"/>
                  </a:lnTo>
                  <a:lnTo>
                    <a:pt x="5349" y="3811"/>
                  </a:lnTo>
                  <a:lnTo>
                    <a:pt x="5325" y="3982"/>
                  </a:lnTo>
                  <a:lnTo>
                    <a:pt x="5276" y="4153"/>
                  </a:lnTo>
                  <a:lnTo>
                    <a:pt x="5227" y="4299"/>
                  </a:lnTo>
                  <a:lnTo>
                    <a:pt x="5154" y="4446"/>
                  </a:lnTo>
                  <a:lnTo>
                    <a:pt x="5080" y="4592"/>
                  </a:lnTo>
                  <a:lnTo>
                    <a:pt x="4983" y="4739"/>
                  </a:lnTo>
                  <a:lnTo>
                    <a:pt x="4860" y="4861"/>
                  </a:lnTo>
                  <a:lnTo>
                    <a:pt x="4738" y="4959"/>
                  </a:lnTo>
                  <a:lnTo>
                    <a:pt x="4616" y="5056"/>
                  </a:lnTo>
                  <a:lnTo>
                    <a:pt x="4470" y="5154"/>
                  </a:lnTo>
                  <a:lnTo>
                    <a:pt x="4323" y="5203"/>
                  </a:lnTo>
                  <a:lnTo>
                    <a:pt x="4177" y="5276"/>
                  </a:lnTo>
                  <a:lnTo>
                    <a:pt x="4006" y="5301"/>
                  </a:lnTo>
                  <a:lnTo>
                    <a:pt x="3835" y="5349"/>
                  </a:lnTo>
                  <a:lnTo>
                    <a:pt x="3493" y="5349"/>
                  </a:lnTo>
                  <a:lnTo>
                    <a:pt x="3322" y="5301"/>
                  </a:lnTo>
                  <a:lnTo>
                    <a:pt x="3151" y="5276"/>
                  </a:lnTo>
                  <a:lnTo>
                    <a:pt x="3004" y="5203"/>
                  </a:lnTo>
                  <a:lnTo>
                    <a:pt x="2858" y="5154"/>
                  </a:lnTo>
                  <a:lnTo>
                    <a:pt x="2711" y="5056"/>
                  </a:lnTo>
                  <a:lnTo>
                    <a:pt x="2589" y="4959"/>
                  </a:lnTo>
                  <a:lnTo>
                    <a:pt x="2467" y="4861"/>
                  </a:lnTo>
                  <a:lnTo>
                    <a:pt x="2345" y="4739"/>
                  </a:lnTo>
                  <a:lnTo>
                    <a:pt x="2247" y="4592"/>
                  </a:lnTo>
                  <a:lnTo>
                    <a:pt x="2174" y="4446"/>
                  </a:lnTo>
                  <a:lnTo>
                    <a:pt x="2101" y="4299"/>
                  </a:lnTo>
                  <a:lnTo>
                    <a:pt x="2027" y="4153"/>
                  </a:lnTo>
                  <a:lnTo>
                    <a:pt x="2003" y="3982"/>
                  </a:lnTo>
                  <a:lnTo>
                    <a:pt x="1979" y="3811"/>
                  </a:lnTo>
                  <a:lnTo>
                    <a:pt x="1954" y="3640"/>
                  </a:lnTo>
                  <a:lnTo>
                    <a:pt x="1979" y="3469"/>
                  </a:lnTo>
                  <a:lnTo>
                    <a:pt x="2003" y="3298"/>
                  </a:lnTo>
                  <a:lnTo>
                    <a:pt x="2027" y="3151"/>
                  </a:lnTo>
                  <a:lnTo>
                    <a:pt x="2101" y="2980"/>
                  </a:lnTo>
                  <a:lnTo>
                    <a:pt x="2174" y="2834"/>
                  </a:lnTo>
                  <a:lnTo>
                    <a:pt x="2247" y="2687"/>
                  </a:lnTo>
                  <a:lnTo>
                    <a:pt x="2345" y="2565"/>
                  </a:lnTo>
                  <a:lnTo>
                    <a:pt x="2467" y="2443"/>
                  </a:lnTo>
                  <a:lnTo>
                    <a:pt x="2589" y="2345"/>
                  </a:lnTo>
                  <a:lnTo>
                    <a:pt x="2711" y="2248"/>
                  </a:lnTo>
                  <a:lnTo>
                    <a:pt x="2858" y="2150"/>
                  </a:lnTo>
                  <a:lnTo>
                    <a:pt x="3004" y="2077"/>
                  </a:lnTo>
                  <a:lnTo>
                    <a:pt x="3151" y="2028"/>
                  </a:lnTo>
                  <a:lnTo>
                    <a:pt x="3322" y="1979"/>
                  </a:lnTo>
                  <a:lnTo>
                    <a:pt x="3493" y="1955"/>
                  </a:lnTo>
                  <a:lnTo>
                    <a:pt x="3664" y="1955"/>
                  </a:lnTo>
                  <a:lnTo>
                    <a:pt x="3957" y="1979"/>
                  </a:lnTo>
                  <a:lnTo>
                    <a:pt x="5447" y="465"/>
                  </a:lnTo>
                  <a:lnTo>
                    <a:pt x="5056" y="269"/>
                  </a:lnTo>
                  <a:lnTo>
                    <a:pt x="4836" y="196"/>
                  </a:lnTo>
                  <a:lnTo>
                    <a:pt x="4616" y="123"/>
                  </a:lnTo>
                  <a:lnTo>
                    <a:pt x="4372" y="74"/>
                  </a:lnTo>
                  <a:lnTo>
                    <a:pt x="4152" y="25"/>
                  </a:lnTo>
                  <a:lnTo>
                    <a:pt x="3908" y="1"/>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5" name="Google Shape;185;p35"/>
            <p:cNvSpPr/>
            <p:nvPr/>
          </p:nvSpPr>
          <p:spPr>
            <a:xfrm>
              <a:off x="5981175" y="2005125"/>
              <a:ext cx="75125" cy="70850"/>
            </a:xfrm>
            <a:custGeom>
              <a:rect b="b" l="l" r="r" t="t"/>
              <a:pathLst>
                <a:path extrusionOk="0" h="2834" w="3005">
                  <a:moveTo>
                    <a:pt x="1466" y="0"/>
                  </a:moveTo>
                  <a:lnTo>
                    <a:pt x="294" y="1173"/>
                  </a:lnTo>
                  <a:lnTo>
                    <a:pt x="172" y="1319"/>
                  </a:lnTo>
                  <a:lnTo>
                    <a:pt x="74" y="1490"/>
                  </a:lnTo>
                  <a:lnTo>
                    <a:pt x="25" y="1661"/>
                  </a:lnTo>
                  <a:lnTo>
                    <a:pt x="1" y="1857"/>
                  </a:lnTo>
                  <a:lnTo>
                    <a:pt x="25" y="2052"/>
                  </a:lnTo>
                  <a:lnTo>
                    <a:pt x="74" y="2223"/>
                  </a:lnTo>
                  <a:lnTo>
                    <a:pt x="172" y="2394"/>
                  </a:lnTo>
                  <a:lnTo>
                    <a:pt x="294" y="2540"/>
                  </a:lnTo>
                  <a:lnTo>
                    <a:pt x="440" y="2663"/>
                  </a:lnTo>
                  <a:lnTo>
                    <a:pt x="611" y="2760"/>
                  </a:lnTo>
                  <a:lnTo>
                    <a:pt x="807" y="2809"/>
                  </a:lnTo>
                  <a:lnTo>
                    <a:pt x="978" y="2833"/>
                  </a:lnTo>
                  <a:lnTo>
                    <a:pt x="1173" y="2809"/>
                  </a:lnTo>
                  <a:lnTo>
                    <a:pt x="1344" y="2760"/>
                  </a:lnTo>
                  <a:lnTo>
                    <a:pt x="1515" y="2663"/>
                  </a:lnTo>
                  <a:lnTo>
                    <a:pt x="1686" y="2540"/>
                  </a:lnTo>
                  <a:lnTo>
                    <a:pt x="2858" y="1368"/>
                  </a:lnTo>
                  <a:lnTo>
                    <a:pt x="3005" y="1197"/>
                  </a:lnTo>
                  <a:lnTo>
                    <a:pt x="2590" y="928"/>
                  </a:lnTo>
                  <a:lnTo>
                    <a:pt x="2199" y="635"/>
                  </a:lnTo>
                  <a:lnTo>
                    <a:pt x="1808" y="342"/>
                  </a:lnTo>
                  <a:lnTo>
                    <a:pt x="1466" y="0"/>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6" name="Google Shape;186;p35"/>
            <p:cNvSpPr/>
            <p:nvPr/>
          </p:nvSpPr>
          <p:spPr>
            <a:xfrm>
              <a:off x="6263875" y="2005125"/>
              <a:ext cx="74525" cy="70850"/>
            </a:xfrm>
            <a:custGeom>
              <a:rect b="b" l="l" r="r" t="t"/>
              <a:pathLst>
                <a:path extrusionOk="0" h="2834" w="2981">
                  <a:moveTo>
                    <a:pt x="1539" y="0"/>
                  </a:moveTo>
                  <a:lnTo>
                    <a:pt x="1173" y="342"/>
                  </a:lnTo>
                  <a:lnTo>
                    <a:pt x="807" y="635"/>
                  </a:lnTo>
                  <a:lnTo>
                    <a:pt x="416" y="928"/>
                  </a:lnTo>
                  <a:lnTo>
                    <a:pt x="1" y="1197"/>
                  </a:lnTo>
                  <a:lnTo>
                    <a:pt x="123" y="1368"/>
                  </a:lnTo>
                  <a:lnTo>
                    <a:pt x="1319" y="2540"/>
                  </a:lnTo>
                  <a:lnTo>
                    <a:pt x="1466" y="2663"/>
                  </a:lnTo>
                  <a:lnTo>
                    <a:pt x="1637" y="2760"/>
                  </a:lnTo>
                  <a:lnTo>
                    <a:pt x="1832" y="2809"/>
                  </a:lnTo>
                  <a:lnTo>
                    <a:pt x="2003" y="2833"/>
                  </a:lnTo>
                  <a:lnTo>
                    <a:pt x="2199" y="2809"/>
                  </a:lnTo>
                  <a:lnTo>
                    <a:pt x="2370" y="2760"/>
                  </a:lnTo>
                  <a:lnTo>
                    <a:pt x="2541" y="2663"/>
                  </a:lnTo>
                  <a:lnTo>
                    <a:pt x="2712" y="2540"/>
                  </a:lnTo>
                  <a:lnTo>
                    <a:pt x="2834" y="2394"/>
                  </a:lnTo>
                  <a:lnTo>
                    <a:pt x="2931" y="2223"/>
                  </a:lnTo>
                  <a:lnTo>
                    <a:pt x="2980" y="2052"/>
                  </a:lnTo>
                  <a:lnTo>
                    <a:pt x="2980" y="1857"/>
                  </a:lnTo>
                  <a:lnTo>
                    <a:pt x="2980" y="1661"/>
                  </a:lnTo>
                  <a:lnTo>
                    <a:pt x="2931" y="1490"/>
                  </a:lnTo>
                  <a:lnTo>
                    <a:pt x="2834" y="1319"/>
                  </a:lnTo>
                  <a:lnTo>
                    <a:pt x="2712" y="1173"/>
                  </a:lnTo>
                  <a:lnTo>
                    <a:pt x="1539" y="0"/>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7" name="Google Shape;187;p35"/>
            <p:cNvSpPr/>
            <p:nvPr/>
          </p:nvSpPr>
          <p:spPr>
            <a:xfrm>
              <a:off x="6147875" y="1619250"/>
              <a:ext cx="251575" cy="255850"/>
            </a:xfrm>
            <a:custGeom>
              <a:rect b="b" l="l" r="r" t="t"/>
              <a:pathLst>
                <a:path extrusionOk="0" h="10234" w="10063">
                  <a:moveTo>
                    <a:pt x="7352" y="0"/>
                  </a:moveTo>
                  <a:lnTo>
                    <a:pt x="7254" y="24"/>
                  </a:lnTo>
                  <a:lnTo>
                    <a:pt x="7181" y="73"/>
                  </a:lnTo>
                  <a:lnTo>
                    <a:pt x="7083" y="147"/>
                  </a:lnTo>
                  <a:lnTo>
                    <a:pt x="5447" y="1758"/>
                  </a:lnTo>
                  <a:lnTo>
                    <a:pt x="5373" y="1856"/>
                  </a:lnTo>
                  <a:lnTo>
                    <a:pt x="5300" y="1978"/>
                  </a:lnTo>
                  <a:lnTo>
                    <a:pt x="5227" y="2125"/>
                  </a:lnTo>
                  <a:lnTo>
                    <a:pt x="5178" y="2247"/>
                  </a:lnTo>
                  <a:lnTo>
                    <a:pt x="5154" y="2393"/>
                  </a:lnTo>
                  <a:lnTo>
                    <a:pt x="5129" y="2540"/>
                  </a:lnTo>
                  <a:lnTo>
                    <a:pt x="5129" y="2687"/>
                  </a:lnTo>
                  <a:lnTo>
                    <a:pt x="5129" y="2809"/>
                  </a:lnTo>
                  <a:lnTo>
                    <a:pt x="5349" y="3981"/>
                  </a:lnTo>
                  <a:lnTo>
                    <a:pt x="5398" y="4152"/>
                  </a:lnTo>
                  <a:lnTo>
                    <a:pt x="147" y="9403"/>
                  </a:lnTo>
                  <a:lnTo>
                    <a:pt x="74" y="9476"/>
                  </a:lnTo>
                  <a:lnTo>
                    <a:pt x="25" y="9574"/>
                  </a:lnTo>
                  <a:lnTo>
                    <a:pt x="0" y="9672"/>
                  </a:lnTo>
                  <a:lnTo>
                    <a:pt x="0" y="9745"/>
                  </a:lnTo>
                  <a:lnTo>
                    <a:pt x="0" y="9843"/>
                  </a:lnTo>
                  <a:lnTo>
                    <a:pt x="25" y="9940"/>
                  </a:lnTo>
                  <a:lnTo>
                    <a:pt x="74" y="10013"/>
                  </a:lnTo>
                  <a:lnTo>
                    <a:pt x="147" y="10087"/>
                  </a:lnTo>
                  <a:lnTo>
                    <a:pt x="220" y="10160"/>
                  </a:lnTo>
                  <a:lnTo>
                    <a:pt x="293" y="10209"/>
                  </a:lnTo>
                  <a:lnTo>
                    <a:pt x="391" y="10233"/>
                  </a:lnTo>
                  <a:lnTo>
                    <a:pt x="586" y="10233"/>
                  </a:lnTo>
                  <a:lnTo>
                    <a:pt x="660" y="10209"/>
                  </a:lnTo>
                  <a:lnTo>
                    <a:pt x="757" y="10160"/>
                  </a:lnTo>
                  <a:lnTo>
                    <a:pt x="831" y="10087"/>
                  </a:lnTo>
                  <a:lnTo>
                    <a:pt x="6204" y="4738"/>
                  </a:lnTo>
                  <a:lnTo>
                    <a:pt x="7254" y="4909"/>
                  </a:lnTo>
                  <a:lnTo>
                    <a:pt x="7376" y="4933"/>
                  </a:lnTo>
                  <a:lnTo>
                    <a:pt x="7523" y="4933"/>
                  </a:lnTo>
                  <a:lnTo>
                    <a:pt x="7645" y="4909"/>
                  </a:lnTo>
                  <a:lnTo>
                    <a:pt x="7791" y="4860"/>
                  </a:lnTo>
                  <a:lnTo>
                    <a:pt x="7938" y="4811"/>
                  </a:lnTo>
                  <a:lnTo>
                    <a:pt x="8060" y="4763"/>
                  </a:lnTo>
                  <a:lnTo>
                    <a:pt x="8182" y="4689"/>
                  </a:lnTo>
                  <a:lnTo>
                    <a:pt x="8280" y="4592"/>
                  </a:lnTo>
                  <a:lnTo>
                    <a:pt x="9916" y="2955"/>
                  </a:lnTo>
                  <a:lnTo>
                    <a:pt x="9989" y="2882"/>
                  </a:lnTo>
                  <a:lnTo>
                    <a:pt x="10038" y="2784"/>
                  </a:lnTo>
                  <a:lnTo>
                    <a:pt x="10063" y="2711"/>
                  </a:lnTo>
                  <a:lnTo>
                    <a:pt x="10038" y="2613"/>
                  </a:lnTo>
                  <a:lnTo>
                    <a:pt x="10014" y="2564"/>
                  </a:lnTo>
                  <a:lnTo>
                    <a:pt x="9940" y="2491"/>
                  </a:lnTo>
                  <a:lnTo>
                    <a:pt x="9843" y="2442"/>
                  </a:lnTo>
                  <a:lnTo>
                    <a:pt x="9745" y="2418"/>
                  </a:lnTo>
                  <a:lnTo>
                    <a:pt x="8695" y="2223"/>
                  </a:lnTo>
                  <a:lnTo>
                    <a:pt x="9721" y="1197"/>
                  </a:lnTo>
                  <a:lnTo>
                    <a:pt x="9794" y="1123"/>
                  </a:lnTo>
                  <a:lnTo>
                    <a:pt x="9843" y="1026"/>
                  </a:lnTo>
                  <a:lnTo>
                    <a:pt x="9867" y="953"/>
                  </a:lnTo>
                  <a:lnTo>
                    <a:pt x="9867" y="855"/>
                  </a:lnTo>
                  <a:lnTo>
                    <a:pt x="9867" y="757"/>
                  </a:lnTo>
                  <a:lnTo>
                    <a:pt x="9843" y="659"/>
                  </a:lnTo>
                  <a:lnTo>
                    <a:pt x="9794" y="586"/>
                  </a:lnTo>
                  <a:lnTo>
                    <a:pt x="9721" y="513"/>
                  </a:lnTo>
                  <a:lnTo>
                    <a:pt x="9647" y="440"/>
                  </a:lnTo>
                  <a:lnTo>
                    <a:pt x="9574" y="391"/>
                  </a:lnTo>
                  <a:lnTo>
                    <a:pt x="9476" y="366"/>
                  </a:lnTo>
                  <a:lnTo>
                    <a:pt x="9281" y="366"/>
                  </a:lnTo>
                  <a:lnTo>
                    <a:pt x="9208" y="391"/>
                  </a:lnTo>
                  <a:lnTo>
                    <a:pt x="9110" y="440"/>
                  </a:lnTo>
                  <a:lnTo>
                    <a:pt x="9037" y="513"/>
                  </a:lnTo>
                  <a:lnTo>
                    <a:pt x="7889" y="1661"/>
                  </a:lnTo>
                  <a:lnTo>
                    <a:pt x="7840" y="1490"/>
                  </a:lnTo>
                  <a:lnTo>
                    <a:pt x="7620" y="318"/>
                  </a:lnTo>
                  <a:lnTo>
                    <a:pt x="7596" y="195"/>
                  </a:lnTo>
                  <a:lnTo>
                    <a:pt x="7547" y="98"/>
                  </a:lnTo>
                  <a:lnTo>
                    <a:pt x="7498" y="49"/>
                  </a:lnTo>
                  <a:lnTo>
                    <a:pt x="7425" y="0"/>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88" name="Google Shape;188;p35"/>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36"/>
          <p:cNvSpPr txBox="1"/>
          <p:nvPr>
            <p:ph idx="1" type="body"/>
          </p:nvPr>
        </p:nvSpPr>
        <p:spPr>
          <a:xfrm>
            <a:off x="2676525" y="1022975"/>
            <a:ext cx="4905300" cy="819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3000"/>
              <a:buNone/>
            </a:pPr>
            <a:r>
              <a:rPr lang="en" sz="2400"/>
              <a:t>Subject headings are useful because they provide a consistent way of describing the subject matter of the item. When an item is added to a database, </a:t>
            </a:r>
            <a:r>
              <a:rPr lang="en" sz="2400" u="sng"/>
              <a:t>an indexer</a:t>
            </a:r>
            <a:r>
              <a:rPr lang="en" sz="2400"/>
              <a:t> will decide which topics are covered by the article, and choose several subject headings to apply. </a:t>
            </a:r>
            <a:r>
              <a:rPr lang="en" sz="1400" u="sng">
                <a:solidFill>
                  <a:schemeClr val="hlink"/>
                </a:solidFill>
                <a:hlinkClick r:id="rId3"/>
              </a:rPr>
              <a:t>(Library Services, UCLA, 2024)</a:t>
            </a:r>
            <a:endParaRPr sz="1400"/>
          </a:p>
        </p:txBody>
      </p:sp>
      <p:sp>
        <p:nvSpPr>
          <p:cNvPr id="194" name="Google Shape;194;p36"/>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37"/>
          <p:cNvSpPr txBox="1"/>
          <p:nvPr>
            <p:ph type="title"/>
          </p:nvPr>
        </p:nvSpPr>
        <p:spPr>
          <a:xfrm>
            <a:off x="398150" y="1129130"/>
            <a:ext cx="1700700" cy="1483800"/>
          </a:xfrm>
          <a:prstGeom prst="rect">
            <a:avLst/>
          </a:prstGeom>
          <a:noFill/>
          <a:ln>
            <a:noFill/>
          </a:ln>
        </p:spPr>
        <p:txBody>
          <a:bodyPr anchorCtr="0" anchor="t" bIns="91425" lIns="91425" spcFirstLastPara="1" rIns="91425" wrap="square" tIns="91425">
            <a:noAutofit/>
          </a:bodyPr>
          <a:lstStyle/>
          <a:p>
            <a:pPr indent="0" lvl="0" marL="0" rtl="0" algn="r">
              <a:lnSpc>
                <a:spcPct val="90000"/>
              </a:lnSpc>
              <a:spcBef>
                <a:spcPts val="0"/>
              </a:spcBef>
              <a:spcAft>
                <a:spcPts val="0"/>
              </a:spcAft>
              <a:buSzPts val="2400"/>
              <a:buNone/>
            </a:pPr>
            <a:r>
              <a:rPr lang="en"/>
              <a:t>More on subject headings </a:t>
            </a:r>
            <a:endParaRPr/>
          </a:p>
        </p:txBody>
      </p:sp>
      <p:sp>
        <p:nvSpPr>
          <p:cNvPr id="200" name="Google Shape;200;p37"/>
          <p:cNvSpPr txBox="1"/>
          <p:nvPr>
            <p:ph idx="1" type="body"/>
          </p:nvPr>
        </p:nvSpPr>
        <p:spPr>
          <a:xfrm>
            <a:off x="2871075" y="483370"/>
            <a:ext cx="5561100" cy="3571200"/>
          </a:xfrm>
          <a:prstGeom prst="rect">
            <a:avLst/>
          </a:prstGeom>
          <a:noFill/>
          <a:ln>
            <a:noFill/>
          </a:ln>
        </p:spPr>
        <p:txBody>
          <a:bodyPr anchorCtr="0" anchor="t" bIns="91425" lIns="91425" spcFirstLastPara="1" rIns="91425" wrap="square" tIns="91425">
            <a:noAutofit/>
          </a:bodyPr>
          <a:lstStyle/>
          <a:p>
            <a:pPr indent="-381000" lvl="0" marL="457200" rtl="0" algn="l">
              <a:lnSpc>
                <a:spcPct val="100000"/>
              </a:lnSpc>
              <a:spcBef>
                <a:spcPts val="600"/>
              </a:spcBef>
              <a:spcAft>
                <a:spcPts val="0"/>
              </a:spcAft>
              <a:buSzPts val="2400"/>
              <a:buChar char="⊙"/>
            </a:pPr>
            <a:r>
              <a:rPr lang="en" sz="2400"/>
              <a:t>Subject Headings are selected from a </a:t>
            </a:r>
            <a:r>
              <a:rPr lang="en" sz="2400"/>
              <a:t>standardized </a:t>
            </a:r>
            <a:r>
              <a:rPr lang="en" sz="2400"/>
              <a:t>list, or thesaurus; this is known as a ‘controlled vocabulary’.</a:t>
            </a:r>
            <a:endParaRPr sz="2400"/>
          </a:p>
          <a:p>
            <a:pPr indent="-381000" lvl="0" marL="457200" rtl="0" algn="l">
              <a:lnSpc>
                <a:spcPct val="100000"/>
              </a:lnSpc>
              <a:spcBef>
                <a:spcPts val="1000"/>
              </a:spcBef>
              <a:spcAft>
                <a:spcPts val="0"/>
              </a:spcAft>
              <a:buSzPts val="2400"/>
              <a:buChar char="⊙"/>
            </a:pPr>
            <a:r>
              <a:rPr lang="en" sz="2400"/>
              <a:t>This means that all items about a particular subject would be tagged with the same, standard subject heading, regardless of the words and phrases the author used in the title or abstract.</a:t>
            </a:r>
            <a:endParaRPr sz="2400"/>
          </a:p>
          <a:p>
            <a:pPr indent="0" lvl="0" marL="0" rtl="0" algn="l">
              <a:lnSpc>
                <a:spcPct val="100000"/>
              </a:lnSpc>
              <a:spcBef>
                <a:spcPts val="600"/>
              </a:spcBef>
              <a:spcAft>
                <a:spcPts val="0"/>
              </a:spcAft>
              <a:buSzPts val="3000"/>
              <a:buNone/>
            </a:pPr>
            <a:r>
              <a:t/>
            </a:r>
            <a:endParaRPr sz="2400"/>
          </a:p>
        </p:txBody>
      </p:sp>
      <p:grpSp>
        <p:nvGrpSpPr>
          <p:cNvPr id="201" name="Google Shape;201;p37"/>
          <p:cNvGrpSpPr/>
          <p:nvPr/>
        </p:nvGrpSpPr>
        <p:grpSpPr>
          <a:xfrm>
            <a:off x="1512245" y="483380"/>
            <a:ext cx="564103" cy="601050"/>
            <a:chOff x="5970800" y="1619250"/>
            <a:chExt cx="428650" cy="456725"/>
          </a:xfrm>
        </p:grpSpPr>
        <p:sp>
          <p:nvSpPr>
            <p:cNvPr id="202" name="Google Shape;202;p37"/>
            <p:cNvSpPr/>
            <p:nvPr/>
          </p:nvSpPr>
          <p:spPr>
            <a:xfrm>
              <a:off x="5970800" y="1674200"/>
              <a:ext cx="377975" cy="377950"/>
            </a:xfrm>
            <a:custGeom>
              <a:rect b="b" l="l" r="r" t="t"/>
              <a:pathLst>
                <a:path extrusionOk="0" h="15118" w="15119">
                  <a:moveTo>
                    <a:pt x="7181" y="0"/>
                  </a:moveTo>
                  <a:lnTo>
                    <a:pt x="6790" y="49"/>
                  </a:lnTo>
                  <a:lnTo>
                    <a:pt x="6424" y="98"/>
                  </a:lnTo>
                  <a:lnTo>
                    <a:pt x="6058" y="147"/>
                  </a:lnTo>
                  <a:lnTo>
                    <a:pt x="5691" y="244"/>
                  </a:lnTo>
                  <a:lnTo>
                    <a:pt x="5325" y="342"/>
                  </a:lnTo>
                  <a:lnTo>
                    <a:pt x="4983" y="464"/>
                  </a:lnTo>
                  <a:lnTo>
                    <a:pt x="4641" y="586"/>
                  </a:lnTo>
                  <a:lnTo>
                    <a:pt x="4299" y="733"/>
                  </a:lnTo>
                  <a:lnTo>
                    <a:pt x="3982" y="904"/>
                  </a:lnTo>
                  <a:lnTo>
                    <a:pt x="3664" y="1099"/>
                  </a:lnTo>
                  <a:lnTo>
                    <a:pt x="3347" y="1295"/>
                  </a:lnTo>
                  <a:lnTo>
                    <a:pt x="3053" y="1490"/>
                  </a:lnTo>
                  <a:lnTo>
                    <a:pt x="2760" y="1734"/>
                  </a:lnTo>
                  <a:lnTo>
                    <a:pt x="2492" y="1954"/>
                  </a:lnTo>
                  <a:lnTo>
                    <a:pt x="2223" y="2223"/>
                  </a:lnTo>
                  <a:lnTo>
                    <a:pt x="1979" y="2467"/>
                  </a:lnTo>
                  <a:lnTo>
                    <a:pt x="1735" y="2760"/>
                  </a:lnTo>
                  <a:lnTo>
                    <a:pt x="1515" y="3029"/>
                  </a:lnTo>
                  <a:lnTo>
                    <a:pt x="1295" y="3322"/>
                  </a:lnTo>
                  <a:lnTo>
                    <a:pt x="1100" y="3639"/>
                  </a:lnTo>
                  <a:lnTo>
                    <a:pt x="929" y="3957"/>
                  </a:lnTo>
                  <a:lnTo>
                    <a:pt x="758" y="4274"/>
                  </a:lnTo>
                  <a:lnTo>
                    <a:pt x="611" y="4616"/>
                  </a:lnTo>
                  <a:lnTo>
                    <a:pt x="465" y="4958"/>
                  </a:lnTo>
                  <a:lnTo>
                    <a:pt x="343" y="5300"/>
                  </a:lnTo>
                  <a:lnTo>
                    <a:pt x="245" y="5666"/>
                  </a:lnTo>
                  <a:lnTo>
                    <a:pt x="172" y="6033"/>
                  </a:lnTo>
                  <a:lnTo>
                    <a:pt x="98" y="6399"/>
                  </a:lnTo>
                  <a:lnTo>
                    <a:pt x="49" y="6790"/>
                  </a:lnTo>
                  <a:lnTo>
                    <a:pt x="25" y="7156"/>
                  </a:lnTo>
                  <a:lnTo>
                    <a:pt x="1" y="7547"/>
                  </a:lnTo>
                  <a:lnTo>
                    <a:pt x="25" y="7938"/>
                  </a:lnTo>
                  <a:lnTo>
                    <a:pt x="49" y="8328"/>
                  </a:lnTo>
                  <a:lnTo>
                    <a:pt x="98" y="8695"/>
                  </a:lnTo>
                  <a:lnTo>
                    <a:pt x="172" y="9085"/>
                  </a:lnTo>
                  <a:lnTo>
                    <a:pt x="245" y="9452"/>
                  </a:lnTo>
                  <a:lnTo>
                    <a:pt x="343" y="9794"/>
                  </a:lnTo>
                  <a:lnTo>
                    <a:pt x="465" y="10160"/>
                  </a:lnTo>
                  <a:lnTo>
                    <a:pt x="611" y="10502"/>
                  </a:lnTo>
                  <a:lnTo>
                    <a:pt x="758" y="10820"/>
                  </a:lnTo>
                  <a:lnTo>
                    <a:pt x="929" y="11161"/>
                  </a:lnTo>
                  <a:lnTo>
                    <a:pt x="1100" y="11479"/>
                  </a:lnTo>
                  <a:lnTo>
                    <a:pt x="1295" y="11772"/>
                  </a:lnTo>
                  <a:lnTo>
                    <a:pt x="1515" y="12065"/>
                  </a:lnTo>
                  <a:lnTo>
                    <a:pt x="1735" y="12358"/>
                  </a:lnTo>
                  <a:lnTo>
                    <a:pt x="1979" y="12627"/>
                  </a:lnTo>
                  <a:lnTo>
                    <a:pt x="2223" y="12895"/>
                  </a:lnTo>
                  <a:lnTo>
                    <a:pt x="2492" y="13140"/>
                  </a:lnTo>
                  <a:lnTo>
                    <a:pt x="2760" y="13384"/>
                  </a:lnTo>
                  <a:lnTo>
                    <a:pt x="3053" y="13604"/>
                  </a:lnTo>
                  <a:lnTo>
                    <a:pt x="3347" y="13824"/>
                  </a:lnTo>
                  <a:lnTo>
                    <a:pt x="3664" y="14019"/>
                  </a:lnTo>
                  <a:lnTo>
                    <a:pt x="3982" y="14190"/>
                  </a:lnTo>
                  <a:lnTo>
                    <a:pt x="4299" y="14361"/>
                  </a:lnTo>
                  <a:lnTo>
                    <a:pt x="4641" y="14507"/>
                  </a:lnTo>
                  <a:lnTo>
                    <a:pt x="4983" y="14654"/>
                  </a:lnTo>
                  <a:lnTo>
                    <a:pt x="5325" y="14776"/>
                  </a:lnTo>
                  <a:lnTo>
                    <a:pt x="5691" y="14874"/>
                  </a:lnTo>
                  <a:lnTo>
                    <a:pt x="6058" y="14947"/>
                  </a:lnTo>
                  <a:lnTo>
                    <a:pt x="6424" y="15020"/>
                  </a:lnTo>
                  <a:lnTo>
                    <a:pt x="6790" y="15069"/>
                  </a:lnTo>
                  <a:lnTo>
                    <a:pt x="7181" y="15094"/>
                  </a:lnTo>
                  <a:lnTo>
                    <a:pt x="7572" y="15118"/>
                  </a:lnTo>
                  <a:lnTo>
                    <a:pt x="7963" y="15094"/>
                  </a:lnTo>
                  <a:lnTo>
                    <a:pt x="8329" y="15069"/>
                  </a:lnTo>
                  <a:lnTo>
                    <a:pt x="8720" y="15020"/>
                  </a:lnTo>
                  <a:lnTo>
                    <a:pt x="9086" y="14947"/>
                  </a:lnTo>
                  <a:lnTo>
                    <a:pt x="9452" y="14874"/>
                  </a:lnTo>
                  <a:lnTo>
                    <a:pt x="9819" y="14776"/>
                  </a:lnTo>
                  <a:lnTo>
                    <a:pt x="10161" y="14654"/>
                  </a:lnTo>
                  <a:lnTo>
                    <a:pt x="10503" y="14507"/>
                  </a:lnTo>
                  <a:lnTo>
                    <a:pt x="10844" y="14361"/>
                  </a:lnTo>
                  <a:lnTo>
                    <a:pt x="11162" y="14190"/>
                  </a:lnTo>
                  <a:lnTo>
                    <a:pt x="11479" y="14019"/>
                  </a:lnTo>
                  <a:lnTo>
                    <a:pt x="11797" y="13824"/>
                  </a:lnTo>
                  <a:lnTo>
                    <a:pt x="12090" y="13604"/>
                  </a:lnTo>
                  <a:lnTo>
                    <a:pt x="12383" y="13384"/>
                  </a:lnTo>
                  <a:lnTo>
                    <a:pt x="12652" y="13140"/>
                  </a:lnTo>
                  <a:lnTo>
                    <a:pt x="12920" y="12895"/>
                  </a:lnTo>
                  <a:lnTo>
                    <a:pt x="13165" y="12627"/>
                  </a:lnTo>
                  <a:lnTo>
                    <a:pt x="13409" y="12358"/>
                  </a:lnTo>
                  <a:lnTo>
                    <a:pt x="13629" y="12065"/>
                  </a:lnTo>
                  <a:lnTo>
                    <a:pt x="13824" y="11772"/>
                  </a:lnTo>
                  <a:lnTo>
                    <a:pt x="14019" y="11479"/>
                  </a:lnTo>
                  <a:lnTo>
                    <a:pt x="14215" y="11161"/>
                  </a:lnTo>
                  <a:lnTo>
                    <a:pt x="14386" y="10820"/>
                  </a:lnTo>
                  <a:lnTo>
                    <a:pt x="14532" y="10502"/>
                  </a:lnTo>
                  <a:lnTo>
                    <a:pt x="14654" y="10160"/>
                  </a:lnTo>
                  <a:lnTo>
                    <a:pt x="14777" y="9794"/>
                  </a:lnTo>
                  <a:lnTo>
                    <a:pt x="14899" y="9452"/>
                  </a:lnTo>
                  <a:lnTo>
                    <a:pt x="14972" y="9085"/>
                  </a:lnTo>
                  <a:lnTo>
                    <a:pt x="15045" y="8695"/>
                  </a:lnTo>
                  <a:lnTo>
                    <a:pt x="15094" y="8328"/>
                  </a:lnTo>
                  <a:lnTo>
                    <a:pt x="15118" y="7938"/>
                  </a:lnTo>
                  <a:lnTo>
                    <a:pt x="15118" y="7547"/>
                  </a:lnTo>
                  <a:lnTo>
                    <a:pt x="15094" y="6936"/>
                  </a:lnTo>
                  <a:lnTo>
                    <a:pt x="15021" y="6326"/>
                  </a:lnTo>
                  <a:lnTo>
                    <a:pt x="14899" y="5740"/>
                  </a:lnTo>
                  <a:lnTo>
                    <a:pt x="14728" y="5178"/>
                  </a:lnTo>
                  <a:lnTo>
                    <a:pt x="14532" y="4616"/>
                  </a:lnTo>
                  <a:lnTo>
                    <a:pt x="14288" y="4079"/>
                  </a:lnTo>
                  <a:lnTo>
                    <a:pt x="13995" y="3590"/>
                  </a:lnTo>
                  <a:lnTo>
                    <a:pt x="13653" y="3102"/>
                  </a:lnTo>
                  <a:lnTo>
                    <a:pt x="13458" y="3053"/>
                  </a:lnTo>
                  <a:lnTo>
                    <a:pt x="12163" y="4347"/>
                  </a:lnTo>
                  <a:lnTo>
                    <a:pt x="12383" y="4689"/>
                  </a:lnTo>
                  <a:lnTo>
                    <a:pt x="12578" y="5056"/>
                  </a:lnTo>
                  <a:lnTo>
                    <a:pt x="12749" y="5446"/>
                  </a:lnTo>
                  <a:lnTo>
                    <a:pt x="12896" y="5837"/>
                  </a:lnTo>
                  <a:lnTo>
                    <a:pt x="13018" y="6252"/>
                  </a:lnTo>
                  <a:lnTo>
                    <a:pt x="13091" y="6668"/>
                  </a:lnTo>
                  <a:lnTo>
                    <a:pt x="13165" y="7107"/>
                  </a:lnTo>
                  <a:lnTo>
                    <a:pt x="13165" y="7547"/>
                  </a:lnTo>
                  <a:lnTo>
                    <a:pt x="13140" y="8133"/>
                  </a:lnTo>
                  <a:lnTo>
                    <a:pt x="13067" y="8695"/>
                  </a:lnTo>
                  <a:lnTo>
                    <a:pt x="12920" y="9208"/>
                  </a:lnTo>
                  <a:lnTo>
                    <a:pt x="12725" y="9745"/>
                  </a:lnTo>
                  <a:lnTo>
                    <a:pt x="12505" y="10233"/>
                  </a:lnTo>
                  <a:lnTo>
                    <a:pt x="12212" y="10673"/>
                  </a:lnTo>
                  <a:lnTo>
                    <a:pt x="11895" y="11113"/>
                  </a:lnTo>
                  <a:lnTo>
                    <a:pt x="11528" y="11503"/>
                  </a:lnTo>
                  <a:lnTo>
                    <a:pt x="11138" y="11870"/>
                  </a:lnTo>
                  <a:lnTo>
                    <a:pt x="10698" y="12187"/>
                  </a:lnTo>
                  <a:lnTo>
                    <a:pt x="10234" y="12480"/>
                  </a:lnTo>
                  <a:lnTo>
                    <a:pt x="9745" y="12725"/>
                  </a:lnTo>
                  <a:lnTo>
                    <a:pt x="9233" y="12895"/>
                  </a:lnTo>
                  <a:lnTo>
                    <a:pt x="8695" y="13042"/>
                  </a:lnTo>
                  <a:lnTo>
                    <a:pt x="8133" y="13140"/>
                  </a:lnTo>
                  <a:lnTo>
                    <a:pt x="7572" y="13164"/>
                  </a:lnTo>
                  <a:lnTo>
                    <a:pt x="6986" y="13140"/>
                  </a:lnTo>
                  <a:lnTo>
                    <a:pt x="6448" y="13042"/>
                  </a:lnTo>
                  <a:lnTo>
                    <a:pt x="5911" y="12895"/>
                  </a:lnTo>
                  <a:lnTo>
                    <a:pt x="5398" y="12725"/>
                  </a:lnTo>
                  <a:lnTo>
                    <a:pt x="4910" y="12480"/>
                  </a:lnTo>
                  <a:lnTo>
                    <a:pt x="4446" y="12187"/>
                  </a:lnTo>
                  <a:lnTo>
                    <a:pt x="4006" y="11870"/>
                  </a:lnTo>
                  <a:lnTo>
                    <a:pt x="3615" y="11503"/>
                  </a:lnTo>
                  <a:lnTo>
                    <a:pt x="3249" y="11113"/>
                  </a:lnTo>
                  <a:lnTo>
                    <a:pt x="2931" y="10673"/>
                  </a:lnTo>
                  <a:lnTo>
                    <a:pt x="2638" y="10233"/>
                  </a:lnTo>
                  <a:lnTo>
                    <a:pt x="2418" y="9745"/>
                  </a:lnTo>
                  <a:lnTo>
                    <a:pt x="2223" y="9208"/>
                  </a:lnTo>
                  <a:lnTo>
                    <a:pt x="2077" y="8695"/>
                  </a:lnTo>
                  <a:lnTo>
                    <a:pt x="2003" y="8133"/>
                  </a:lnTo>
                  <a:lnTo>
                    <a:pt x="1954" y="7547"/>
                  </a:lnTo>
                  <a:lnTo>
                    <a:pt x="2003" y="6985"/>
                  </a:lnTo>
                  <a:lnTo>
                    <a:pt x="2077" y="6423"/>
                  </a:lnTo>
                  <a:lnTo>
                    <a:pt x="2223" y="5886"/>
                  </a:lnTo>
                  <a:lnTo>
                    <a:pt x="2418" y="5373"/>
                  </a:lnTo>
                  <a:lnTo>
                    <a:pt x="2638" y="4885"/>
                  </a:lnTo>
                  <a:lnTo>
                    <a:pt x="2931" y="4421"/>
                  </a:lnTo>
                  <a:lnTo>
                    <a:pt x="3249" y="4005"/>
                  </a:lnTo>
                  <a:lnTo>
                    <a:pt x="3615" y="3590"/>
                  </a:lnTo>
                  <a:lnTo>
                    <a:pt x="4006" y="3224"/>
                  </a:lnTo>
                  <a:lnTo>
                    <a:pt x="4446" y="2906"/>
                  </a:lnTo>
                  <a:lnTo>
                    <a:pt x="4910" y="2638"/>
                  </a:lnTo>
                  <a:lnTo>
                    <a:pt x="5398" y="2394"/>
                  </a:lnTo>
                  <a:lnTo>
                    <a:pt x="5911" y="2198"/>
                  </a:lnTo>
                  <a:lnTo>
                    <a:pt x="6448" y="2076"/>
                  </a:lnTo>
                  <a:lnTo>
                    <a:pt x="6986" y="1978"/>
                  </a:lnTo>
                  <a:lnTo>
                    <a:pt x="7572" y="1954"/>
                  </a:lnTo>
                  <a:lnTo>
                    <a:pt x="8011" y="1978"/>
                  </a:lnTo>
                  <a:lnTo>
                    <a:pt x="8451" y="2027"/>
                  </a:lnTo>
                  <a:lnTo>
                    <a:pt x="8866" y="2100"/>
                  </a:lnTo>
                  <a:lnTo>
                    <a:pt x="9281" y="2223"/>
                  </a:lnTo>
                  <a:lnTo>
                    <a:pt x="9672" y="2369"/>
                  </a:lnTo>
                  <a:lnTo>
                    <a:pt x="10063" y="2540"/>
                  </a:lnTo>
                  <a:lnTo>
                    <a:pt x="10429" y="2735"/>
                  </a:lnTo>
                  <a:lnTo>
                    <a:pt x="10771" y="2955"/>
                  </a:lnTo>
                  <a:lnTo>
                    <a:pt x="11943" y="1807"/>
                  </a:lnTo>
                  <a:lnTo>
                    <a:pt x="11846" y="1343"/>
                  </a:lnTo>
                  <a:lnTo>
                    <a:pt x="11382" y="1026"/>
                  </a:lnTo>
                  <a:lnTo>
                    <a:pt x="10893" y="782"/>
                  </a:lnTo>
                  <a:lnTo>
                    <a:pt x="10380" y="537"/>
                  </a:lnTo>
                  <a:lnTo>
                    <a:pt x="9843" y="342"/>
                  </a:lnTo>
                  <a:lnTo>
                    <a:pt x="9306" y="195"/>
                  </a:lnTo>
                  <a:lnTo>
                    <a:pt x="8744" y="98"/>
                  </a:lnTo>
                  <a:lnTo>
                    <a:pt x="8158" y="25"/>
                  </a:lnTo>
                  <a:lnTo>
                    <a:pt x="7572" y="0"/>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3" name="Google Shape;203;p37"/>
            <p:cNvSpPr/>
            <p:nvPr/>
          </p:nvSpPr>
          <p:spPr>
            <a:xfrm>
              <a:off x="6068500" y="1771875"/>
              <a:ext cx="182575" cy="182600"/>
            </a:xfrm>
            <a:custGeom>
              <a:rect b="b" l="l" r="r" t="t"/>
              <a:pathLst>
                <a:path extrusionOk="0" h="7304" w="7303">
                  <a:moveTo>
                    <a:pt x="3664" y="1"/>
                  </a:moveTo>
                  <a:lnTo>
                    <a:pt x="3297" y="25"/>
                  </a:lnTo>
                  <a:lnTo>
                    <a:pt x="2931" y="74"/>
                  </a:lnTo>
                  <a:lnTo>
                    <a:pt x="2565" y="147"/>
                  </a:lnTo>
                  <a:lnTo>
                    <a:pt x="2247" y="294"/>
                  </a:lnTo>
                  <a:lnTo>
                    <a:pt x="1930" y="440"/>
                  </a:lnTo>
                  <a:lnTo>
                    <a:pt x="1612" y="611"/>
                  </a:lnTo>
                  <a:lnTo>
                    <a:pt x="1344" y="831"/>
                  </a:lnTo>
                  <a:lnTo>
                    <a:pt x="1075" y="1075"/>
                  </a:lnTo>
                  <a:lnTo>
                    <a:pt x="831" y="1320"/>
                  </a:lnTo>
                  <a:lnTo>
                    <a:pt x="635" y="1613"/>
                  </a:lnTo>
                  <a:lnTo>
                    <a:pt x="440" y="1906"/>
                  </a:lnTo>
                  <a:lnTo>
                    <a:pt x="293" y="2223"/>
                  </a:lnTo>
                  <a:lnTo>
                    <a:pt x="171" y="2565"/>
                  </a:lnTo>
                  <a:lnTo>
                    <a:pt x="74" y="2907"/>
                  </a:lnTo>
                  <a:lnTo>
                    <a:pt x="25" y="3273"/>
                  </a:lnTo>
                  <a:lnTo>
                    <a:pt x="0" y="3640"/>
                  </a:lnTo>
                  <a:lnTo>
                    <a:pt x="25" y="4031"/>
                  </a:lnTo>
                  <a:lnTo>
                    <a:pt x="74" y="4373"/>
                  </a:lnTo>
                  <a:lnTo>
                    <a:pt x="171" y="4739"/>
                  </a:lnTo>
                  <a:lnTo>
                    <a:pt x="293" y="5081"/>
                  </a:lnTo>
                  <a:lnTo>
                    <a:pt x="440" y="5398"/>
                  </a:lnTo>
                  <a:lnTo>
                    <a:pt x="635" y="5691"/>
                  </a:lnTo>
                  <a:lnTo>
                    <a:pt x="831" y="5960"/>
                  </a:lnTo>
                  <a:lnTo>
                    <a:pt x="1075" y="6229"/>
                  </a:lnTo>
                  <a:lnTo>
                    <a:pt x="1344" y="6473"/>
                  </a:lnTo>
                  <a:lnTo>
                    <a:pt x="1612" y="6668"/>
                  </a:lnTo>
                  <a:lnTo>
                    <a:pt x="1930" y="6864"/>
                  </a:lnTo>
                  <a:lnTo>
                    <a:pt x="2247" y="7010"/>
                  </a:lnTo>
                  <a:lnTo>
                    <a:pt x="2565" y="7132"/>
                  </a:lnTo>
                  <a:lnTo>
                    <a:pt x="2931" y="7230"/>
                  </a:lnTo>
                  <a:lnTo>
                    <a:pt x="3297" y="7279"/>
                  </a:lnTo>
                  <a:lnTo>
                    <a:pt x="3664" y="7303"/>
                  </a:lnTo>
                  <a:lnTo>
                    <a:pt x="4030" y="7279"/>
                  </a:lnTo>
                  <a:lnTo>
                    <a:pt x="4396" y="7230"/>
                  </a:lnTo>
                  <a:lnTo>
                    <a:pt x="4738" y="7132"/>
                  </a:lnTo>
                  <a:lnTo>
                    <a:pt x="5080" y="7010"/>
                  </a:lnTo>
                  <a:lnTo>
                    <a:pt x="5398" y="6864"/>
                  </a:lnTo>
                  <a:lnTo>
                    <a:pt x="5691" y="6668"/>
                  </a:lnTo>
                  <a:lnTo>
                    <a:pt x="5984" y="6473"/>
                  </a:lnTo>
                  <a:lnTo>
                    <a:pt x="6253" y="6229"/>
                  </a:lnTo>
                  <a:lnTo>
                    <a:pt x="6472" y="5960"/>
                  </a:lnTo>
                  <a:lnTo>
                    <a:pt x="6692" y="5691"/>
                  </a:lnTo>
                  <a:lnTo>
                    <a:pt x="6863" y="5398"/>
                  </a:lnTo>
                  <a:lnTo>
                    <a:pt x="7034" y="5081"/>
                  </a:lnTo>
                  <a:lnTo>
                    <a:pt x="7156" y="4739"/>
                  </a:lnTo>
                  <a:lnTo>
                    <a:pt x="7230" y="4373"/>
                  </a:lnTo>
                  <a:lnTo>
                    <a:pt x="7303" y="4031"/>
                  </a:lnTo>
                  <a:lnTo>
                    <a:pt x="7303" y="3640"/>
                  </a:lnTo>
                  <a:lnTo>
                    <a:pt x="7303" y="3396"/>
                  </a:lnTo>
                  <a:lnTo>
                    <a:pt x="7278" y="3176"/>
                  </a:lnTo>
                  <a:lnTo>
                    <a:pt x="7254" y="2932"/>
                  </a:lnTo>
                  <a:lnTo>
                    <a:pt x="7181" y="2712"/>
                  </a:lnTo>
                  <a:lnTo>
                    <a:pt x="7132" y="2492"/>
                  </a:lnTo>
                  <a:lnTo>
                    <a:pt x="7034" y="2272"/>
                  </a:lnTo>
                  <a:lnTo>
                    <a:pt x="6839" y="1857"/>
                  </a:lnTo>
                  <a:lnTo>
                    <a:pt x="5325" y="3347"/>
                  </a:lnTo>
                  <a:lnTo>
                    <a:pt x="5349" y="3640"/>
                  </a:lnTo>
                  <a:lnTo>
                    <a:pt x="5349" y="3811"/>
                  </a:lnTo>
                  <a:lnTo>
                    <a:pt x="5325" y="3982"/>
                  </a:lnTo>
                  <a:lnTo>
                    <a:pt x="5276" y="4153"/>
                  </a:lnTo>
                  <a:lnTo>
                    <a:pt x="5227" y="4299"/>
                  </a:lnTo>
                  <a:lnTo>
                    <a:pt x="5154" y="4446"/>
                  </a:lnTo>
                  <a:lnTo>
                    <a:pt x="5080" y="4592"/>
                  </a:lnTo>
                  <a:lnTo>
                    <a:pt x="4983" y="4739"/>
                  </a:lnTo>
                  <a:lnTo>
                    <a:pt x="4860" y="4861"/>
                  </a:lnTo>
                  <a:lnTo>
                    <a:pt x="4738" y="4959"/>
                  </a:lnTo>
                  <a:lnTo>
                    <a:pt x="4616" y="5056"/>
                  </a:lnTo>
                  <a:lnTo>
                    <a:pt x="4470" y="5154"/>
                  </a:lnTo>
                  <a:lnTo>
                    <a:pt x="4323" y="5203"/>
                  </a:lnTo>
                  <a:lnTo>
                    <a:pt x="4177" y="5276"/>
                  </a:lnTo>
                  <a:lnTo>
                    <a:pt x="4006" y="5301"/>
                  </a:lnTo>
                  <a:lnTo>
                    <a:pt x="3835" y="5349"/>
                  </a:lnTo>
                  <a:lnTo>
                    <a:pt x="3493" y="5349"/>
                  </a:lnTo>
                  <a:lnTo>
                    <a:pt x="3322" y="5301"/>
                  </a:lnTo>
                  <a:lnTo>
                    <a:pt x="3151" y="5276"/>
                  </a:lnTo>
                  <a:lnTo>
                    <a:pt x="3004" y="5203"/>
                  </a:lnTo>
                  <a:lnTo>
                    <a:pt x="2858" y="5154"/>
                  </a:lnTo>
                  <a:lnTo>
                    <a:pt x="2711" y="5056"/>
                  </a:lnTo>
                  <a:lnTo>
                    <a:pt x="2589" y="4959"/>
                  </a:lnTo>
                  <a:lnTo>
                    <a:pt x="2467" y="4861"/>
                  </a:lnTo>
                  <a:lnTo>
                    <a:pt x="2345" y="4739"/>
                  </a:lnTo>
                  <a:lnTo>
                    <a:pt x="2247" y="4592"/>
                  </a:lnTo>
                  <a:lnTo>
                    <a:pt x="2174" y="4446"/>
                  </a:lnTo>
                  <a:lnTo>
                    <a:pt x="2101" y="4299"/>
                  </a:lnTo>
                  <a:lnTo>
                    <a:pt x="2027" y="4153"/>
                  </a:lnTo>
                  <a:lnTo>
                    <a:pt x="2003" y="3982"/>
                  </a:lnTo>
                  <a:lnTo>
                    <a:pt x="1979" y="3811"/>
                  </a:lnTo>
                  <a:lnTo>
                    <a:pt x="1954" y="3640"/>
                  </a:lnTo>
                  <a:lnTo>
                    <a:pt x="1979" y="3469"/>
                  </a:lnTo>
                  <a:lnTo>
                    <a:pt x="2003" y="3298"/>
                  </a:lnTo>
                  <a:lnTo>
                    <a:pt x="2027" y="3151"/>
                  </a:lnTo>
                  <a:lnTo>
                    <a:pt x="2101" y="2980"/>
                  </a:lnTo>
                  <a:lnTo>
                    <a:pt x="2174" y="2834"/>
                  </a:lnTo>
                  <a:lnTo>
                    <a:pt x="2247" y="2687"/>
                  </a:lnTo>
                  <a:lnTo>
                    <a:pt x="2345" y="2565"/>
                  </a:lnTo>
                  <a:lnTo>
                    <a:pt x="2467" y="2443"/>
                  </a:lnTo>
                  <a:lnTo>
                    <a:pt x="2589" y="2345"/>
                  </a:lnTo>
                  <a:lnTo>
                    <a:pt x="2711" y="2248"/>
                  </a:lnTo>
                  <a:lnTo>
                    <a:pt x="2858" y="2150"/>
                  </a:lnTo>
                  <a:lnTo>
                    <a:pt x="3004" y="2077"/>
                  </a:lnTo>
                  <a:lnTo>
                    <a:pt x="3151" y="2028"/>
                  </a:lnTo>
                  <a:lnTo>
                    <a:pt x="3322" y="1979"/>
                  </a:lnTo>
                  <a:lnTo>
                    <a:pt x="3493" y="1955"/>
                  </a:lnTo>
                  <a:lnTo>
                    <a:pt x="3664" y="1955"/>
                  </a:lnTo>
                  <a:lnTo>
                    <a:pt x="3957" y="1979"/>
                  </a:lnTo>
                  <a:lnTo>
                    <a:pt x="5447" y="465"/>
                  </a:lnTo>
                  <a:lnTo>
                    <a:pt x="5056" y="269"/>
                  </a:lnTo>
                  <a:lnTo>
                    <a:pt x="4836" y="196"/>
                  </a:lnTo>
                  <a:lnTo>
                    <a:pt x="4616" y="123"/>
                  </a:lnTo>
                  <a:lnTo>
                    <a:pt x="4372" y="74"/>
                  </a:lnTo>
                  <a:lnTo>
                    <a:pt x="4152" y="25"/>
                  </a:lnTo>
                  <a:lnTo>
                    <a:pt x="3908" y="1"/>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4" name="Google Shape;204;p37"/>
            <p:cNvSpPr/>
            <p:nvPr/>
          </p:nvSpPr>
          <p:spPr>
            <a:xfrm>
              <a:off x="5981175" y="2005125"/>
              <a:ext cx="75125" cy="70850"/>
            </a:xfrm>
            <a:custGeom>
              <a:rect b="b" l="l" r="r" t="t"/>
              <a:pathLst>
                <a:path extrusionOk="0" h="2834" w="3005">
                  <a:moveTo>
                    <a:pt x="1466" y="0"/>
                  </a:moveTo>
                  <a:lnTo>
                    <a:pt x="294" y="1173"/>
                  </a:lnTo>
                  <a:lnTo>
                    <a:pt x="172" y="1319"/>
                  </a:lnTo>
                  <a:lnTo>
                    <a:pt x="74" y="1490"/>
                  </a:lnTo>
                  <a:lnTo>
                    <a:pt x="25" y="1661"/>
                  </a:lnTo>
                  <a:lnTo>
                    <a:pt x="1" y="1857"/>
                  </a:lnTo>
                  <a:lnTo>
                    <a:pt x="25" y="2052"/>
                  </a:lnTo>
                  <a:lnTo>
                    <a:pt x="74" y="2223"/>
                  </a:lnTo>
                  <a:lnTo>
                    <a:pt x="172" y="2394"/>
                  </a:lnTo>
                  <a:lnTo>
                    <a:pt x="294" y="2540"/>
                  </a:lnTo>
                  <a:lnTo>
                    <a:pt x="440" y="2663"/>
                  </a:lnTo>
                  <a:lnTo>
                    <a:pt x="611" y="2760"/>
                  </a:lnTo>
                  <a:lnTo>
                    <a:pt x="807" y="2809"/>
                  </a:lnTo>
                  <a:lnTo>
                    <a:pt x="978" y="2833"/>
                  </a:lnTo>
                  <a:lnTo>
                    <a:pt x="1173" y="2809"/>
                  </a:lnTo>
                  <a:lnTo>
                    <a:pt x="1344" y="2760"/>
                  </a:lnTo>
                  <a:lnTo>
                    <a:pt x="1515" y="2663"/>
                  </a:lnTo>
                  <a:lnTo>
                    <a:pt x="1686" y="2540"/>
                  </a:lnTo>
                  <a:lnTo>
                    <a:pt x="2858" y="1368"/>
                  </a:lnTo>
                  <a:lnTo>
                    <a:pt x="3005" y="1197"/>
                  </a:lnTo>
                  <a:lnTo>
                    <a:pt x="2590" y="928"/>
                  </a:lnTo>
                  <a:lnTo>
                    <a:pt x="2199" y="635"/>
                  </a:lnTo>
                  <a:lnTo>
                    <a:pt x="1808" y="342"/>
                  </a:lnTo>
                  <a:lnTo>
                    <a:pt x="1466" y="0"/>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5" name="Google Shape;205;p37"/>
            <p:cNvSpPr/>
            <p:nvPr/>
          </p:nvSpPr>
          <p:spPr>
            <a:xfrm>
              <a:off x="6263875" y="2005125"/>
              <a:ext cx="74525" cy="70850"/>
            </a:xfrm>
            <a:custGeom>
              <a:rect b="b" l="l" r="r" t="t"/>
              <a:pathLst>
                <a:path extrusionOk="0" h="2834" w="2981">
                  <a:moveTo>
                    <a:pt x="1539" y="0"/>
                  </a:moveTo>
                  <a:lnTo>
                    <a:pt x="1173" y="342"/>
                  </a:lnTo>
                  <a:lnTo>
                    <a:pt x="807" y="635"/>
                  </a:lnTo>
                  <a:lnTo>
                    <a:pt x="416" y="928"/>
                  </a:lnTo>
                  <a:lnTo>
                    <a:pt x="1" y="1197"/>
                  </a:lnTo>
                  <a:lnTo>
                    <a:pt x="123" y="1368"/>
                  </a:lnTo>
                  <a:lnTo>
                    <a:pt x="1319" y="2540"/>
                  </a:lnTo>
                  <a:lnTo>
                    <a:pt x="1466" y="2663"/>
                  </a:lnTo>
                  <a:lnTo>
                    <a:pt x="1637" y="2760"/>
                  </a:lnTo>
                  <a:lnTo>
                    <a:pt x="1832" y="2809"/>
                  </a:lnTo>
                  <a:lnTo>
                    <a:pt x="2003" y="2833"/>
                  </a:lnTo>
                  <a:lnTo>
                    <a:pt x="2199" y="2809"/>
                  </a:lnTo>
                  <a:lnTo>
                    <a:pt x="2370" y="2760"/>
                  </a:lnTo>
                  <a:lnTo>
                    <a:pt x="2541" y="2663"/>
                  </a:lnTo>
                  <a:lnTo>
                    <a:pt x="2712" y="2540"/>
                  </a:lnTo>
                  <a:lnTo>
                    <a:pt x="2834" y="2394"/>
                  </a:lnTo>
                  <a:lnTo>
                    <a:pt x="2931" y="2223"/>
                  </a:lnTo>
                  <a:lnTo>
                    <a:pt x="2980" y="2052"/>
                  </a:lnTo>
                  <a:lnTo>
                    <a:pt x="2980" y="1857"/>
                  </a:lnTo>
                  <a:lnTo>
                    <a:pt x="2980" y="1661"/>
                  </a:lnTo>
                  <a:lnTo>
                    <a:pt x="2931" y="1490"/>
                  </a:lnTo>
                  <a:lnTo>
                    <a:pt x="2834" y="1319"/>
                  </a:lnTo>
                  <a:lnTo>
                    <a:pt x="2712" y="1173"/>
                  </a:lnTo>
                  <a:lnTo>
                    <a:pt x="1539" y="0"/>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6" name="Google Shape;206;p37"/>
            <p:cNvSpPr/>
            <p:nvPr/>
          </p:nvSpPr>
          <p:spPr>
            <a:xfrm>
              <a:off x="6147875" y="1619250"/>
              <a:ext cx="251575" cy="255850"/>
            </a:xfrm>
            <a:custGeom>
              <a:rect b="b" l="l" r="r" t="t"/>
              <a:pathLst>
                <a:path extrusionOk="0" h="10234" w="10063">
                  <a:moveTo>
                    <a:pt x="7352" y="0"/>
                  </a:moveTo>
                  <a:lnTo>
                    <a:pt x="7254" y="24"/>
                  </a:lnTo>
                  <a:lnTo>
                    <a:pt x="7181" y="73"/>
                  </a:lnTo>
                  <a:lnTo>
                    <a:pt x="7083" y="147"/>
                  </a:lnTo>
                  <a:lnTo>
                    <a:pt x="5447" y="1758"/>
                  </a:lnTo>
                  <a:lnTo>
                    <a:pt x="5373" y="1856"/>
                  </a:lnTo>
                  <a:lnTo>
                    <a:pt x="5300" y="1978"/>
                  </a:lnTo>
                  <a:lnTo>
                    <a:pt x="5227" y="2125"/>
                  </a:lnTo>
                  <a:lnTo>
                    <a:pt x="5178" y="2247"/>
                  </a:lnTo>
                  <a:lnTo>
                    <a:pt x="5154" y="2393"/>
                  </a:lnTo>
                  <a:lnTo>
                    <a:pt x="5129" y="2540"/>
                  </a:lnTo>
                  <a:lnTo>
                    <a:pt x="5129" y="2687"/>
                  </a:lnTo>
                  <a:lnTo>
                    <a:pt x="5129" y="2809"/>
                  </a:lnTo>
                  <a:lnTo>
                    <a:pt x="5349" y="3981"/>
                  </a:lnTo>
                  <a:lnTo>
                    <a:pt x="5398" y="4152"/>
                  </a:lnTo>
                  <a:lnTo>
                    <a:pt x="147" y="9403"/>
                  </a:lnTo>
                  <a:lnTo>
                    <a:pt x="74" y="9476"/>
                  </a:lnTo>
                  <a:lnTo>
                    <a:pt x="25" y="9574"/>
                  </a:lnTo>
                  <a:lnTo>
                    <a:pt x="0" y="9672"/>
                  </a:lnTo>
                  <a:lnTo>
                    <a:pt x="0" y="9745"/>
                  </a:lnTo>
                  <a:lnTo>
                    <a:pt x="0" y="9843"/>
                  </a:lnTo>
                  <a:lnTo>
                    <a:pt x="25" y="9940"/>
                  </a:lnTo>
                  <a:lnTo>
                    <a:pt x="74" y="10013"/>
                  </a:lnTo>
                  <a:lnTo>
                    <a:pt x="147" y="10087"/>
                  </a:lnTo>
                  <a:lnTo>
                    <a:pt x="220" y="10160"/>
                  </a:lnTo>
                  <a:lnTo>
                    <a:pt x="293" y="10209"/>
                  </a:lnTo>
                  <a:lnTo>
                    <a:pt x="391" y="10233"/>
                  </a:lnTo>
                  <a:lnTo>
                    <a:pt x="586" y="10233"/>
                  </a:lnTo>
                  <a:lnTo>
                    <a:pt x="660" y="10209"/>
                  </a:lnTo>
                  <a:lnTo>
                    <a:pt x="757" y="10160"/>
                  </a:lnTo>
                  <a:lnTo>
                    <a:pt x="831" y="10087"/>
                  </a:lnTo>
                  <a:lnTo>
                    <a:pt x="6204" y="4738"/>
                  </a:lnTo>
                  <a:lnTo>
                    <a:pt x="7254" y="4909"/>
                  </a:lnTo>
                  <a:lnTo>
                    <a:pt x="7376" y="4933"/>
                  </a:lnTo>
                  <a:lnTo>
                    <a:pt x="7523" y="4933"/>
                  </a:lnTo>
                  <a:lnTo>
                    <a:pt x="7645" y="4909"/>
                  </a:lnTo>
                  <a:lnTo>
                    <a:pt x="7791" y="4860"/>
                  </a:lnTo>
                  <a:lnTo>
                    <a:pt x="7938" y="4811"/>
                  </a:lnTo>
                  <a:lnTo>
                    <a:pt x="8060" y="4763"/>
                  </a:lnTo>
                  <a:lnTo>
                    <a:pt x="8182" y="4689"/>
                  </a:lnTo>
                  <a:lnTo>
                    <a:pt x="8280" y="4592"/>
                  </a:lnTo>
                  <a:lnTo>
                    <a:pt x="9916" y="2955"/>
                  </a:lnTo>
                  <a:lnTo>
                    <a:pt x="9989" y="2882"/>
                  </a:lnTo>
                  <a:lnTo>
                    <a:pt x="10038" y="2784"/>
                  </a:lnTo>
                  <a:lnTo>
                    <a:pt x="10063" y="2711"/>
                  </a:lnTo>
                  <a:lnTo>
                    <a:pt x="10038" y="2613"/>
                  </a:lnTo>
                  <a:lnTo>
                    <a:pt x="10014" y="2564"/>
                  </a:lnTo>
                  <a:lnTo>
                    <a:pt x="9940" y="2491"/>
                  </a:lnTo>
                  <a:lnTo>
                    <a:pt x="9843" y="2442"/>
                  </a:lnTo>
                  <a:lnTo>
                    <a:pt x="9745" y="2418"/>
                  </a:lnTo>
                  <a:lnTo>
                    <a:pt x="8695" y="2223"/>
                  </a:lnTo>
                  <a:lnTo>
                    <a:pt x="9721" y="1197"/>
                  </a:lnTo>
                  <a:lnTo>
                    <a:pt x="9794" y="1123"/>
                  </a:lnTo>
                  <a:lnTo>
                    <a:pt x="9843" y="1026"/>
                  </a:lnTo>
                  <a:lnTo>
                    <a:pt x="9867" y="953"/>
                  </a:lnTo>
                  <a:lnTo>
                    <a:pt x="9867" y="855"/>
                  </a:lnTo>
                  <a:lnTo>
                    <a:pt x="9867" y="757"/>
                  </a:lnTo>
                  <a:lnTo>
                    <a:pt x="9843" y="659"/>
                  </a:lnTo>
                  <a:lnTo>
                    <a:pt x="9794" y="586"/>
                  </a:lnTo>
                  <a:lnTo>
                    <a:pt x="9721" y="513"/>
                  </a:lnTo>
                  <a:lnTo>
                    <a:pt x="9647" y="440"/>
                  </a:lnTo>
                  <a:lnTo>
                    <a:pt x="9574" y="391"/>
                  </a:lnTo>
                  <a:lnTo>
                    <a:pt x="9476" y="366"/>
                  </a:lnTo>
                  <a:lnTo>
                    <a:pt x="9281" y="366"/>
                  </a:lnTo>
                  <a:lnTo>
                    <a:pt x="9208" y="391"/>
                  </a:lnTo>
                  <a:lnTo>
                    <a:pt x="9110" y="440"/>
                  </a:lnTo>
                  <a:lnTo>
                    <a:pt x="9037" y="513"/>
                  </a:lnTo>
                  <a:lnTo>
                    <a:pt x="7889" y="1661"/>
                  </a:lnTo>
                  <a:lnTo>
                    <a:pt x="7840" y="1490"/>
                  </a:lnTo>
                  <a:lnTo>
                    <a:pt x="7620" y="318"/>
                  </a:lnTo>
                  <a:lnTo>
                    <a:pt x="7596" y="195"/>
                  </a:lnTo>
                  <a:lnTo>
                    <a:pt x="7547" y="98"/>
                  </a:lnTo>
                  <a:lnTo>
                    <a:pt x="7498" y="49"/>
                  </a:lnTo>
                  <a:lnTo>
                    <a:pt x="7425" y="0"/>
                  </a:lnTo>
                  <a:close/>
                </a:path>
              </a:pathLst>
            </a:custGeom>
            <a:solidFill>
              <a:srgbClr val="FFFF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07" name="Google Shape;207;p37"/>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nug">
  <a:themeElements>
    <a:clrScheme name="Custom 347">
      <a:dk1>
        <a:srgbClr val="000000"/>
      </a:dk1>
      <a:lt1>
        <a:srgbClr val="FFFFFF"/>
      </a:lt1>
      <a:dk2>
        <a:srgbClr val="666666"/>
      </a:dk2>
      <a:lt2>
        <a:srgbClr val="E2E2E2"/>
      </a:lt2>
      <a:accent1>
        <a:srgbClr val="FFFF00"/>
      </a:accent1>
      <a:accent2>
        <a:srgbClr val="FFB300"/>
      </a:accent2>
      <a:accent3>
        <a:srgbClr val="FF8E00"/>
      </a:accent3>
      <a:accent4>
        <a:srgbClr val="CCCCCC"/>
      </a:accent4>
      <a:accent5>
        <a:srgbClr val="999999"/>
      </a:accent5>
      <a:accent6>
        <a:srgbClr val="434343"/>
      </a:accent6>
      <a:hlink>
        <a:srgbClr val="000000"/>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