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4" r:id="rId5"/>
    <p:sldMasterId id="2147483675"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Lst>
  <p:sldSz cy="5143500" cx="9144000"/>
  <p:notesSz cx="6858000" cy="9144000"/>
  <p:embeddedFontLst>
    <p:embeddedFont>
      <p:font typeface="Roboto Slab"/>
      <p:regular r:id="rId33"/>
      <p:bold r:id="rId34"/>
    </p:embeddedFont>
    <p:embeddedFont>
      <p:font typeface="Cabin"/>
      <p:regular r:id="rId35"/>
      <p:bold r:id="rId36"/>
      <p:italic r:id="rId37"/>
      <p:boldItalic r:id="rId38"/>
    </p:embeddedFont>
    <p:embeddedFont>
      <p:font typeface="Cabin Condensed"/>
      <p:regular r:id="rId39"/>
      <p:bold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0B4275E-70D5-4D19-A3F5-E0C4CBA4FAB5}">
  <a:tblStyle styleId="{00B4275E-70D5-4D19-A3F5-E0C4CBA4FAB5}"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CabinCondensed-bold.fntdata"/><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font" Target="fonts/RobotoSlab-regular.fntdata"/><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35" Type="http://schemas.openxmlformats.org/officeDocument/2006/relationships/font" Target="fonts/Cabin-regular.fntdata"/><Relationship Id="rId12" Type="http://schemas.openxmlformats.org/officeDocument/2006/relationships/slide" Target="slides/slide5.xml"/><Relationship Id="rId34" Type="http://schemas.openxmlformats.org/officeDocument/2006/relationships/font" Target="fonts/RobotoSlab-bold.fntdata"/><Relationship Id="rId15" Type="http://schemas.openxmlformats.org/officeDocument/2006/relationships/slide" Target="slides/slide8.xml"/><Relationship Id="rId37" Type="http://schemas.openxmlformats.org/officeDocument/2006/relationships/font" Target="fonts/Cabin-italic.fntdata"/><Relationship Id="rId14" Type="http://schemas.openxmlformats.org/officeDocument/2006/relationships/slide" Target="slides/slide7.xml"/><Relationship Id="rId36" Type="http://schemas.openxmlformats.org/officeDocument/2006/relationships/font" Target="fonts/Cabin-bold.fntdata"/><Relationship Id="rId17" Type="http://schemas.openxmlformats.org/officeDocument/2006/relationships/slide" Target="slides/slide10.xml"/><Relationship Id="rId39" Type="http://schemas.openxmlformats.org/officeDocument/2006/relationships/font" Target="fonts/CabinCondensed-regular.fntdata"/><Relationship Id="rId16" Type="http://schemas.openxmlformats.org/officeDocument/2006/relationships/slide" Target="slides/slide9.xml"/><Relationship Id="rId38" Type="http://schemas.openxmlformats.org/officeDocument/2006/relationships/font" Target="fonts/Cabin-boldItalic.fntdata"/><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ites.uw.edu/libstrat/2021/09/07/words-matter-critical-cataloging-and-archival-description-at-the-university-of-washington-libraries/"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ala.org/news/member-news/2021/11/ala-welcomes-removal-offensive-illegal-aliens-subject-headings" TargetMode="Externa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ocs.google.com/presentation/d/1Upz0J0OJqKC-RN-Uvj9Ql_vj9OHWahnd/edit?disco=AAABTVvw3w8"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30bafb47856_0_27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g30bafb47856_0_27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30bafb47856_0_34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0" name="Google Shape;210;g30bafb47856_0_3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30bafb47856_0_35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3" name="Google Shape;223;g30bafb47856_0_3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30bafb47856_0_35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0" name="Google Shape;230;g30bafb47856_0_359: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1100" u="sng">
                <a:solidFill>
                  <a:schemeClr val="hlink"/>
                </a:solidFill>
                <a:latin typeface="Arial"/>
                <a:ea typeface="Arial"/>
                <a:cs typeface="Arial"/>
                <a:sym typeface="Arial"/>
                <a:hlinkClick r:id="rId2"/>
              </a:rPr>
              <a:t>https://sites.uw.edu/libstrat/2021/09/07/words-matter-critical-cataloging-and-archival-description-at-the-university-of-washington-libraries/</a:t>
            </a:r>
            <a:endParaRPr sz="1100"/>
          </a:p>
        </p:txBody>
      </p:sp>
      <p:sp>
        <p:nvSpPr>
          <p:cNvPr id="231" name="Google Shape;231;g30bafb47856_0_359:notes"/>
          <p:cNvSpPr txBox="1"/>
          <p:nvPr>
            <p:ph idx="12" type="sldNum"/>
          </p:nvPr>
        </p:nvSpPr>
        <p:spPr>
          <a:xfrm>
            <a:off x="3884613" y="8685213"/>
            <a:ext cx="2971800" cy="4587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30bafb47856_0_36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7" name="Google Shape;237;g30bafb47856_0_36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457200" rtl="0" algn="l">
              <a:lnSpc>
                <a:spcPct val="100000"/>
              </a:lnSpc>
              <a:spcBef>
                <a:spcPts val="0"/>
              </a:spcBef>
              <a:spcAft>
                <a:spcPts val="0"/>
              </a:spcAft>
              <a:buSzPts val="14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30bafb47856_0_37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3" name="Google Shape;243;g30bafb47856_0_37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
              <a:t>Use illegal aliens. </a:t>
            </a:r>
            <a:endParaRPr/>
          </a:p>
          <a:p>
            <a:pPr indent="0" lvl="0" marL="0" rtl="0" algn="l">
              <a:lnSpc>
                <a:spcPct val="100000"/>
              </a:lnSpc>
              <a:spcBef>
                <a:spcPts val="0"/>
              </a:spcBef>
              <a:spcAft>
                <a:spcPts val="0"/>
              </a:spcAft>
              <a:buSzPts val="1400"/>
              <a:buNone/>
            </a:pPr>
            <a:r>
              <a:rPr lang="en" u="sng">
                <a:solidFill>
                  <a:schemeClr val="hlink"/>
                </a:solidFill>
                <a:hlinkClick r:id="rId2"/>
              </a:rPr>
              <a:t>https://www.ala.org/news/member-news/2021/11/ala-welcomes-removal-offensive-illegal-aliens-subject-headings</a:t>
            </a:r>
            <a:r>
              <a:rPr lang="en"/>
              <a:t> </a:t>
            </a:r>
            <a:endParaRPr/>
          </a:p>
          <a:p>
            <a:pPr indent="0" lvl="0" marL="0" rtl="0" algn="l">
              <a:lnSpc>
                <a:spcPct val="100000"/>
              </a:lnSpc>
              <a:spcBef>
                <a:spcPts val="0"/>
              </a:spcBef>
              <a:spcAft>
                <a:spcPts val="0"/>
              </a:spcAft>
              <a:buSzPts val="1400"/>
              <a:buNone/>
            </a:pPr>
            <a:r>
              <a:t/>
            </a:r>
            <a:endParaRPr/>
          </a:p>
          <a:p>
            <a:pPr indent="-330200" lvl="0" marL="457200" rtl="0" algn="l">
              <a:lnSpc>
                <a:spcPct val="100000"/>
              </a:lnSpc>
              <a:spcBef>
                <a:spcPts val="1000"/>
              </a:spcBef>
              <a:spcAft>
                <a:spcPts val="0"/>
              </a:spcAft>
              <a:buClr>
                <a:schemeClr val="dk1"/>
              </a:buClr>
              <a:buSzPts val="1600"/>
              <a:buFont typeface="Cabin"/>
              <a:buChar char="⊙"/>
            </a:pPr>
            <a:r>
              <a:rPr lang="en" sz="1600">
                <a:solidFill>
                  <a:schemeClr val="dk1"/>
                </a:solidFill>
                <a:latin typeface="Cabin"/>
                <a:ea typeface="Cabin"/>
                <a:cs typeface="Cabin"/>
                <a:sym typeface="Cabin"/>
              </a:rPr>
              <a:t>Demo easiest way to find LCSH.</a:t>
            </a:r>
            <a:endParaRPr sz="1600">
              <a:solidFill>
                <a:schemeClr val="dk1"/>
              </a:solidFill>
              <a:latin typeface="Cabin"/>
              <a:ea typeface="Cabin"/>
              <a:cs typeface="Cabin"/>
              <a:sym typeface="Cabin"/>
            </a:endParaRPr>
          </a:p>
          <a:p>
            <a:pPr indent="-323850" lvl="0" marL="457200" rtl="0" algn="l">
              <a:lnSpc>
                <a:spcPct val="100000"/>
              </a:lnSpc>
              <a:spcBef>
                <a:spcPts val="1000"/>
              </a:spcBef>
              <a:spcAft>
                <a:spcPts val="0"/>
              </a:spcAft>
              <a:buClr>
                <a:schemeClr val="dk1"/>
              </a:buClr>
              <a:buSzPts val="1500"/>
              <a:buFont typeface="Cabin"/>
              <a:buChar char="⊙"/>
            </a:pPr>
            <a:r>
              <a:rPr lang="en" sz="1500">
                <a:solidFill>
                  <a:schemeClr val="dk1"/>
                </a:solidFill>
                <a:latin typeface="Cabin"/>
                <a:ea typeface="Cabin"/>
                <a:cs typeface="Cabin"/>
                <a:sym typeface="Cabin"/>
              </a:rPr>
              <a:t>Demo Black Town vs </a:t>
            </a:r>
            <a:r>
              <a:rPr lang="en" sz="1500">
                <a:solidFill>
                  <a:schemeClr val="dk1"/>
                </a:solidFill>
                <a:latin typeface="Cabin"/>
                <a:ea typeface="Cabin"/>
                <a:cs typeface="Cabin"/>
                <a:sym typeface="Cabin"/>
              </a:rPr>
              <a:t>Freedom Colonies</a:t>
            </a:r>
            <a:endParaRPr sz="1500">
              <a:solidFill>
                <a:schemeClr val="dk1"/>
              </a:solidFill>
              <a:latin typeface="Cabin"/>
              <a:ea typeface="Cabin"/>
              <a:cs typeface="Cabin"/>
              <a:sym typeface="Cabin"/>
            </a:endParaRPr>
          </a:p>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30bafb47856_0_3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0" name="Google Shape;250;g30bafb47856_0_37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
              <a:t>Another example is the use of the terms: </a:t>
            </a:r>
            <a:r>
              <a:rPr lang="en"/>
              <a:t>“Aliens” and “Illegal aliens” (which has been cancelled) to refer to </a:t>
            </a:r>
            <a:r>
              <a:rPr lang="en"/>
              <a:t>Noncitizens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30bafb47856_0_3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7" name="Google Shape;257;g30bafb47856_0_38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
              <a:t>Refer to Black Studies Subject Headings vol. 1 and 2 for more examples.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30bafb47856_0_3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4" name="Google Shape;264;g30bafb47856_0_38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30bafb47856_0_39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0" name="Google Shape;270;g30bafb47856_0_39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30bafb47856_0_39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7" name="Google Shape;277;g30bafb47856_0_39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30bafb47856_0_27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g30bafb47856_0_2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30bafb47856_0_40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4" name="Google Shape;284;g30bafb47856_0_40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30bafb47856_0_41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1" name="Google Shape;291;g30bafb47856_0_4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30bafb47856_0_42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4" name="Google Shape;304;g30bafb47856_0_4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30bafb47856_0_43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7" name="Google Shape;317;g30bafb47856_0_4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30bafb47856_0_44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3" name="Google Shape;323;g30bafb47856_0_4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a:p>
            <a:pPr indent="-330200" lvl="0" marL="457200" rtl="0" algn="l">
              <a:lnSpc>
                <a:spcPct val="100000"/>
              </a:lnSpc>
              <a:spcBef>
                <a:spcPts val="1000"/>
              </a:spcBef>
              <a:spcAft>
                <a:spcPts val="0"/>
              </a:spcAft>
              <a:buClr>
                <a:schemeClr val="dk1"/>
              </a:buClr>
              <a:buSzPts val="1600"/>
              <a:buFont typeface="Cabin"/>
              <a:buChar char="⊙"/>
            </a:pPr>
            <a:r>
              <a:rPr lang="en" sz="1600">
                <a:solidFill>
                  <a:schemeClr val="dk1"/>
                </a:solidFill>
                <a:latin typeface="Cabin"/>
                <a:ea typeface="Cabin"/>
                <a:cs typeface="Cabin"/>
                <a:sym typeface="Cabin"/>
              </a:rPr>
              <a:t>Demo easiest way to find LCSH.</a:t>
            </a:r>
            <a:endParaRPr sz="1600">
              <a:solidFill>
                <a:schemeClr val="dk1"/>
              </a:solidFill>
              <a:latin typeface="Cabin"/>
              <a:ea typeface="Cabin"/>
              <a:cs typeface="Cabin"/>
              <a:sym typeface="Cabin"/>
            </a:endParaRPr>
          </a:p>
          <a:p>
            <a:pPr indent="-323850" lvl="0" marL="457200" rtl="0" algn="l">
              <a:lnSpc>
                <a:spcPct val="100000"/>
              </a:lnSpc>
              <a:spcBef>
                <a:spcPts val="1000"/>
              </a:spcBef>
              <a:spcAft>
                <a:spcPts val="0"/>
              </a:spcAft>
              <a:buClr>
                <a:schemeClr val="dk1"/>
              </a:buClr>
              <a:buSzPts val="1500"/>
              <a:buFont typeface="Cabin"/>
              <a:buChar char="⊙"/>
            </a:pPr>
            <a:r>
              <a:rPr lang="en" sz="1500">
                <a:solidFill>
                  <a:schemeClr val="dk1"/>
                </a:solidFill>
                <a:latin typeface="Cabin"/>
                <a:ea typeface="Cabin"/>
                <a:cs typeface="Cabin"/>
                <a:sym typeface="Cabin"/>
              </a:rPr>
              <a:t>Demo Black Town vs </a:t>
            </a:r>
            <a:r>
              <a:rPr lang="en" sz="1500">
                <a:solidFill>
                  <a:schemeClr val="dk1"/>
                </a:solidFill>
                <a:latin typeface="Cabin"/>
                <a:ea typeface="Cabin"/>
                <a:cs typeface="Cabin"/>
                <a:sym typeface="Cabin"/>
              </a:rPr>
              <a:t>Freedom Colonies</a:t>
            </a:r>
            <a:endParaRPr sz="1500">
              <a:solidFill>
                <a:schemeClr val="dk1"/>
              </a:solidFill>
              <a:latin typeface="Cabin"/>
              <a:ea typeface="Cabin"/>
              <a:cs typeface="Cabin"/>
              <a:sym typeface="Cabin"/>
            </a:endParaRPr>
          </a:p>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312307b19a8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0" name="Google Shape;330;g312307b19a8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0bafb47856_0_28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7" name="Google Shape;137;g30bafb47856_0_28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30bafb47856_0_29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 name="Google Shape;143;g30bafb47856_0_29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SzPts val="1400"/>
              <a:buChar char="●"/>
            </a:pPr>
            <a:r>
              <a:rPr lang="en"/>
              <a:t>Google utilizes natural language, interprets your words, uses algorithms and search history, plenty of results to weed through, AKA it guesses what information you want. </a:t>
            </a:r>
            <a:endParaRPr/>
          </a:p>
          <a:p>
            <a:pPr indent="-317500" lvl="0" marL="457200" rtl="0" algn="l">
              <a:lnSpc>
                <a:spcPct val="100000"/>
              </a:lnSpc>
              <a:spcBef>
                <a:spcPts val="0"/>
              </a:spcBef>
              <a:spcAft>
                <a:spcPts val="0"/>
              </a:spcAft>
              <a:buSzPts val="1400"/>
              <a:buChar char="●"/>
            </a:pPr>
            <a:r>
              <a:rPr lang="en"/>
              <a:t>This doesn’t work with databases, though. </a:t>
            </a:r>
            <a:endParaRPr/>
          </a:p>
          <a:p>
            <a:pPr indent="-317500" lvl="0" marL="457200" rtl="0" algn="l">
              <a:lnSpc>
                <a:spcPct val="100000"/>
              </a:lnSpc>
              <a:spcBef>
                <a:spcPts val="0"/>
              </a:spcBef>
              <a:spcAft>
                <a:spcPts val="0"/>
              </a:spcAft>
              <a:buSzPts val="1400"/>
              <a:buChar char="●"/>
            </a:pPr>
            <a:r>
              <a:rPr lang="en"/>
              <a:t>Databases use controlled vocabulary, based on keywords, fewer results, ONLY shows you what you asked for.</a:t>
            </a:r>
            <a:endParaRPr/>
          </a:p>
          <a:p>
            <a:pPr indent="-317500" lvl="0" marL="457200" rtl="0" algn="l">
              <a:lnSpc>
                <a:spcPct val="100000"/>
              </a:lnSpc>
              <a:spcBef>
                <a:spcPts val="0"/>
              </a:spcBef>
              <a:spcAft>
                <a:spcPts val="0"/>
              </a:spcAft>
              <a:buSzPts val="1400"/>
              <a:buChar char="●"/>
            </a:pPr>
            <a:r>
              <a:rPr lang="en"/>
              <a:t>Example: What president had an crocodile? vs. What president had an alligator? Google will show you the same answer for either question–John Quincy Adams. It is guessing what you’re looking for (pet alligator) instead of looking at the actual words you’re using (crocodile).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30eb2e9d515_0_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6" name="Google Shape;156;g30eb2e9d515_0_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SzPts val="1400"/>
              <a:buChar char="●"/>
            </a:pPr>
            <a:r>
              <a:rPr lang="en"/>
              <a:t>Google utilizes natural language, interprets your words, uses algorithms and search history, plenty of results to weed through, AKA it guesses what information you want. </a:t>
            </a:r>
            <a:endParaRPr/>
          </a:p>
          <a:p>
            <a:pPr indent="-317500" lvl="0" marL="457200" rtl="0" algn="l">
              <a:lnSpc>
                <a:spcPct val="100000"/>
              </a:lnSpc>
              <a:spcBef>
                <a:spcPts val="0"/>
              </a:spcBef>
              <a:spcAft>
                <a:spcPts val="0"/>
              </a:spcAft>
              <a:buSzPts val="1400"/>
              <a:buChar char="●"/>
            </a:pPr>
            <a:r>
              <a:rPr lang="en"/>
              <a:t>This doesn’t work with databases, though. </a:t>
            </a:r>
            <a:endParaRPr/>
          </a:p>
          <a:p>
            <a:pPr indent="-317500" lvl="0" marL="457200" rtl="0" algn="l">
              <a:lnSpc>
                <a:spcPct val="100000"/>
              </a:lnSpc>
              <a:spcBef>
                <a:spcPts val="0"/>
              </a:spcBef>
              <a:spcAft>
                <a:spcPts val="0"/>
              </a:spcAft>
              <a:buSzPts val="1400"/>
              <a:buChar char="●"/>
            </a:pPr>
            <a:r>
              <a:rPr lang="en"/>
              <a:t>Databases use controlled vocabulary, based on keywords, fewer results, ONLY shows you what you asked for.</a:t>
            </a:r>
            <a:endParaRPr/>
          </a:p>
          <a:p>
            <a:pPr indent="-317500" lvl="0" marL="457200" rtl="0" algn="l">
              <a:lnSpc>
                <a:spcPct val="100000"/>
              </a:lnSpc>
              <a:spcBef>
                <a:spcPts val="0"/>
              </a:spcBef>
              <a:spcAft>
                <a:spcPts val="0"/>
              </a:spcAft>
              <a:buSzPts val="1400"/>
              <a:buChar char="●"/>
            </a:pPr>
            <a:r>
              <a:rPr lang="en"/>
              <a:t>Example: What president had an crocodile? vs. What president had an alligator? Google will show you the same answer for either question–John Quincy Adams. It is guessing what you’re looking for (pet alligator) instead of looking at the actual words you’re using (crocodile).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30bafb47856_0_30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9" name="Google Shape;169;g30bafb47856_0_30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30bafb47856_0_31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g30bafb47856_0_3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
              <a:t>Use simple language for the students.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30bafb47856_0_32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1" name="Google Shape;191;g30bafb47856_0_3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SzPts val="1400"/>
              <a:buChar char="●"/>
            </a:pPr>
            <a:r>
              <a:rPr lang="en"/>
              <a:t>The subject headings used are selected from a standardised list, or thesaurus; this is known as a ‘controlled vocabulary’. This means that all items about a particular subject would be tagged with the same, standard subject heading, regardless of the words and phrases the author used in the title or abstract.</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30bafb47856_0_32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7" name="Google Shape;197;g30bafb47856_0_3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 u="sng">
                <a:solidFill>
                  <a:schemeClr val="hlink"/>
                </a:solidFill>
                <a:hlinkClick r:id="rId2"/>
              </a:rPr>
              <a:t>https://docs.google.com/presentation/d/1Upz0J0OJqKC-RN-Uvj9Ql_vj9OHWahnd/edit?disco=AAABTVvw3w8</a:t>
            </a:r>
            <a:r>
              <a:rPr lang="en"/>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54" name="Shape 54"/>
        <p:cNvGrpSpPr/>
        <p:nvPr/>
      </p:nvGrpSpPr>
      <p:grpSpPr>
        <a:xfrm>
          <a:off x="0" y="0"/>
          <a:ext cx="0" cy="0"/>
          <a:chOff x="0" y="0"/>
          <a:chExt cx="0" cy="0"/>
        </a:xfrm>
      </p:grpSpPr>
      <p:sp>
        <p:nvSpPr>
          <p:cNvPr id="55" name="Google Shape;55;p14"/>
          <p:cNvSpPr/>
          <p:nvPr/>
        </p:nvSpPr>
        <p:spPr>
          <a:xfrm>
            <a:off x="361950" y="-571500"/>
            <a:ext cx="6286500" cy="6286500"/>
          </a:xfrm>
          <a:prstGeom prst="ellipse">
            <a:avLst/>
          </a:prstGeom>
          <a:solidFill>
            <a:srgbClr val="00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56" name="Google Shape;56;p14"/>
          <p:cNvSpPr txBox="1"/>
          <p:nvPr>
            <p:ph type="ctrTitle"/>
          </p:nvPr>
        </p:nvSpPr>
        <p:spPr>
          <a:xfrm>
            <a:off x="1031425" y="1991850"/>
            <a:ext cx="4947600" cy="1159800"/>
          </a:xfrm>
          <a:prstGeom prst="rect">
            <a:avLst/>
          </a:prstGeom>
          <a:noFill/>
          <a:ln>
            <a:noFill/>
          </a:ln>
        </p:spPr>
        <p:txBody>
          <a:bodyPr anchorCtr="0" anchor="ctr" bIns="91425" lIns="91425" spcFirstLastPara="1" rIns="91425" wrap="square" tIns="91425">
            <a:noAutofit/>
          </a:bodyPr>
          <a:lstStyle>
            <a:lvl1pPr lvl="0" algn="l">
              <a:lnSpc>
                <a:spcPct val="90000"/>
              </a:lnSpc>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1pPr>
            <a:lvl2pPr lvl="1" algn="l">
              <a:lnSpc>
                <a:spcPct val="90000"/>
              </a:lnSpc>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2pPr>
            <a:lvl3pPr lvl="2" algn="l">
              <a:lnSpc>
                <a:spcPct val="90000"/>
              </a:lnSpc>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3pPr>
            <a:lvl4pPr lvl="3" algn="l">
              <a:lnSpc>
                <a:spcPct val="90000"/>
              </a:lnSpc>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4pPr>
            <a:lvl5pPr lvl="4" algn="l">
              <a:lnSpc>
                <a:spcPct val="90000"/>
              </a:lnSpc>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5pPr>
            <a:lvl6pPr lvl="5" algn="l">
              <a:lnSpc>
                <a:spcPct val="90000"/>
              </a:lnSpc>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6pPr>
            <a:lvl7pPr lvl="6" algn="l">
              <a:lnSpc>
                <a:spcPct val="90000"/>
              </a:lnSpc>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7pPr>
            <a:lvl8pPr lvl="7" algn="l">
              <a:lnSpc>
                <a:spcPct val="90000"/>
              </a:lnSpc>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8pPr>
            <a:lvl9pPr lvl="8" algn="l">
              <a:lnSpc>
                <a:spcPct val="90000"/>
              </a:lnSpc>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57" name="Shape 57"/>
        <p:cNvGrpSpPr/>
        <p:nvPr/>
      </p:nvGrpSpPr>
      <p:grpSpPr>
        <a:xfrm>
          <a:off x="0" y="0"/>
          <a:ext cx="0" cy="0"/>
          <a:chOff x="0" y="0"/>
          <a:chExt cx="0" cy="0"/>
        </a:xfrm>
      </p:grpSpPr>
      <p:sp>
        <p:nvSpPr>
          <p:cNvPr id="58" name="Google Shape;58;p15"/>
          <p:cNvSpPr/>
          <p:nvPr/>
        </p:nvSpPr>
        <p:spPr>
          <a:xfrm>
            <a:off x="0" y="0"/>
            <a:ext cx="2418600" cy="5149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15"/>
          <p:cNvSpPr txBox="1"/>
          <p:nvPr>
            <p:ph type="title"/>
          </p:nvPr>
        </p:nvSpPr>
        <p:spPr>
          <a:xfrm>
            <a:off x="398150" y="1129130"/>
            <a:ext cx="1700700" cy="1483800"/>
          </a:xfrm>
          <a:prstGeom prst="rect">
            <a:avLst/>
          </a:prstGeom>
          <a:noFill/>
          <a:ln>
            <a:noFill/>
          </a:ln>
        </p:spPr>
        <p:txBody>
          <a:bodyPr anchorCtr="0" anchor="ctr" bIns="91425" lIns="91425" spcFirstLastPara="1" rIns="91425" wrap="square" tIns="91425">
            <a:noAutofit/>
          </a:bodyPr>
          <a:lstStyle>
            <a:lvl1pPr lvl="0" algn="r">
              <a:lnSpc>
                <a:spcPct val="90000"/>
              </a:lnSpc>
              <a:spcBef>
                <a:spcPts val="0"/>
              </a:spcBef>
              <a:spcAft>
                <a:spcPts val="0"/>
              </a:spcAft>
              <a:buSzPts val="2400"/>
              <a:buNone/>
              <a:defRPr/>
            </a:lvl1pPr>
            <a:lvl2pPr lvl="1" algn="r">
              <a:lnSpc>
                <a:spcPct val="90000"/>
              </a:lnSpc>
              <a:spcBef>
                <a:spcPts val="0"/>
              </a:spcBef>
              <a:spcAft>
                <a:spcPts val="0"/>
              </a:spcAft>
              <a:buSzPts val="2400"/>
              <a:buNone/>
              <a:defRPr/>
            </a:lvl2pPr>
            <a:lvl3pPr lvl="2" algn="r">
              <a:lnSpc>
                <a:spcPct val="90000"/>
              </a:lnSpc>
              <a:spcBef>
                <a:spcPts val="0"/>
              </a:spcBef>
              <a:spcAft>
                <a:spcPts val="0"/>
              </a:spcAft>
              <a:buSzPts val="2400"/>
              <a:buNone/>
              <a:defRPr/>
            </a:lvl3pPr>
            <a:lvl4pPr lvl="3" algn="r">
              <a:lnSpc>
                <a:spcPct val="90000"/>
              </a:lnSpc>
              <a:spcBef>
                <a:spcPts val="0"/>
              </a:spcBef>
              <a:spcAft>
                <a:spcPts val="0"/>
              </a:spcAft>
              <a:buSzPts val="2400"/>
              <a:buNone/>
              <a:defRPr/>
            </a:lvl4pPr>
            <a:lvl5pPr lvl="4" algn="r">
              <a:lnSpc>
                <a:spcPct val="90000"/>
              </a:lnSpc>
              <a:spcBef>
                <a:spcPts val="0"/>
              </a:spcBef>
              <a:spcAft>
                <a:spcPts val="0"/>
              </a:spcAft>
              <a:buSzPts val="2400"/>
              <a:buNone/>
              <a:defRPr/>
            </a:lvl5pPr>
            <a:lvl6pPr lvl="5" algn="r">
              <a:lnSpc>
                <a:spcPct val="90000"/>
              </a:lnSpc>
              <a:spcBef>
                <a:spcPts val="0"/>
              </a:spcBef>
              <a:spcAft>
                <a:spcPts val="0"/>
              </a:spcAft>
              <a:buSzPts val="2400"/>
              <a:buNone/>
              <a:defRPr/>
            </a:lvl6pPr>
            <a:lvl7pPr lvl="6" algn="r">
              <a:lnSpc>
                <a:spcPct val="90000"/>
              </a:lnSpc>
              <a:spcBef>
                <a:spcPts val="0"/>
              </a:spcBef>
              <a:spcAft>
                <a:spcPts val="0"/>
              </a:spcAft>
              <a:buSzPts val="2400"/>
              <a:buNone/>
              <a:defRPr/>
            </a:lvl7pPr>
            <a:lvl8pPr lvl="7" algn="r">
              <a:lnSpc>
                <a:spcPct val="90000"/>
              </a:lnSpc>
              <a:spcBef>
                <a:spcPts val="0"/>
              </a:spcBef>
              <a:spcAft>
                <a:spcPts val="0"/>
              </a:spcAft>
              <a:buSzPts val="2400"/>
              <a:buNone/>
              <a:defRPr/>
            </a:lvl8pPr>
            <a:lvl9pPr lvl="8" algn="r">
              <a:lnSpc>
                <a:spcPct val="90000"/>
              </a:lnSpc>
              <a:spcBef>
                <a:spcPts val="0"/>
              </a:spcBef>
              <a:spcAft>
                <a:spcPts val="0"/>
              </a:spcAft>
              <a:buSzPts val="2400"/>
              <a:buNone/>
              <a:defRPr/>
            </a:lvl9pPr>
          </a:lstStyle>
          <a:p/>
        </p:txBody>
      </p:sp>
      <p:sp>
        <p:nvSpPr>
          <p:cNvPr id="60" name="Google Shape;60;p15"/>
          <p:cNvSpPr txBox="1"/>
          <p:nvPr>
            <p:ph idx="1" type="body"/>
          </p:nvPr>
        </p:nvSpPr>
        <p:spPr>
          <a:xfrm>
            <a:off x="2871075" y="1007295"/>
            <a:ext cx="5561100" cy="3571200"/>
          </a:xfrm>
          <a:prstGeom prst="rect">
            <a:avLst/>
          </a:prstGeom>
          <a:noFill/>
          <a:ln>
            <a:noFill/>
          </a:ln>
        </p:spPr>
        <p:txBody>
          <a:bodyPr anchorCtr="0" anchor="t" bIns="91425" lIns="91425" spcFirstLastPara="1" rIns="91425" wrap="square" tIns="91425">
            <a:noAutofit/>
          </a:bodyPr>
          <a:lstStyle>
            <a:lvl1pPr indent="-419100" lvl="0" marL="457200" algn="l">
              <a:lnSpc>
                <a:spcPct val="100000"/>
              </a:lnSpc>
              <a:spcBef>
                <a:spcPts val="600"/>
              </a:spcBef>
              <a:spcAft>
                <a:spcPts val="0"/>
              </a:spcAft>
              <a:buSzPts val="3000"/>
              <a:buChar char="⊙"/>
              <a:defRPr/>
            </a:lvl1pPr>
            <a:lvl2pPr indent="-381000" lvl="1" marL="914400" algn="l">
              <a:lnSpc>
                <a:spcPct val="100000"/>
              </a:lnSpc>
              <a:spcBef>
                <a:spcPts val="0"/>
              </a:spcBef>
              <a:spcAft>
                <a:spcPts val="0"/>
              </a:spcAft>
              <a:buSzPts val="2400"/>
              <a:buChar char="○"/>
              <a:defRPr/>
            </a:lvl2pPr>
            <a:lvl3pPr indent="-381000" lvl="2" marL="1371600" algn="l">
              <a:lnSpc>
                <a:spcPct val="100000"/>
              </a:lnSpc>
              <a:spcBef>
                <a:spcPts val="0"/>
              </a:spcBef>
              <a:spcAft>
                <a:spcPts val="0"/>
              </a:spcAft>
              <a:buSzPts val="2400"/>
              <a:buChar char="■"/>
              <a:defRPr/>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61" name="Google Shape;61;p15"/>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62" name="Shape 62"/>
        <p:cNvGrpSpPr/>
        <p:nvPr/>
      </p:nvGrpSpPr>
      <p:grpSpPr>
        <a:xfrm>
          <a:off x="0" y="0"/>
          <a:ext cx="0" cy="0"/>
          <a:chOff x="0" y="0"/>
          <a:chExt cx="0" cy="0"/>
        </a:xfrm>
      </p:grpSpPr>
      <p:sp>
        <p:nvSpPr>
          <p:cNvPr id="63" name="Google Shape;63;p16"/>
          <p:cNvSpPr/>
          <p:nvPr/>
        </p:nvSpPr>
        <p:spPr>
          <a:xfrm>
            <a:off x="2266950" y="266700"/>
            <a:ext cx="4610100" cy="4610100"/>
          </a:xfrm>
          <a:prstGeom prst="ellipse">
            <a:avLst/>
          </a:prstGeom>
          <a:noFill/>
          <a:ln cap="flat" cmpd="sng" w="7620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p16"/>
          <p:cNvSpPr txBox="1"/>
          <p:nvPr>
            <p:ph type="ctrTitle"/>
          </p:nvPr>
        </p:nvSpPr>
        <p:spPr>
          <a:xfrm>
            <a:off x="2733675" y="2116750"/>
            <a:ext cx="3676500" cy="1159800"/>
          </a:xfrm>
          <a:prstGeom prst="rect">
            <a:avLst/>
          </a:prstGeom>
          <a:noFill/>
          <a:ln>
            <a:noFill/>
          </a:ln>
        </p:spPr>
        <p:txBody>
          <a:bodyPr anchorCtr="0" anchor="b" bIns="91425" lIns="91425" spcFirstLastPara="1" rIns="91425" wrap="square" tIns="91425">
            <a:noAutofit/>
          </a:bodyPr>
          <a:lstStyle>
            <a:lvl1pPr lvl="0" algn="ctr">
              <a:lnSpc>
                <a:spcPct val="90000"/>
              </a:lnSpc>
              <a:spcBef>
                <a:spcPts val="0"/>
              </a:spcBef>
              <a:spcAft>
                <a:spcPts val="0"/>
              </a:spcAft>
              <a:buClr>
                <a:schemeClr val="dk1"/>
              </a:buClr>
              <a:buSzPts val="4800"/>
              <a:buNone/>
              <a:defRPr sz="4800">
                <a:solidFill>
                  <a:schemeClr val="dk1"/>
                </a:solidFill>
              </a:defRPr>
            </a:lvl1pPr>
            <a:lvl2pPr lvl="1" algn="ctr">
              <a:lnSpc>
                <a:spcPct val="90000"/>
              </a:lnSpc>
              <a:spcBef>
                <a:spcPts val="0"/>
              </a:spcBef>
              <a:spcAft>
                <a:spcPts val="0"/>
              </a:spcAft>
              <a:buClr>
                <a:schemeClr val="dk1"/>
              </a:buClr>
              <a:buSzPts val="4800"/>
              <a:buNone/>
              <a:defRPr sz="4800">
                <a:solidFill>
                  <a:schemeClr val="dk1"/>
                </a:solidFill>
              </a:defRPr>
            </a:lvl2pPr>
            <a:lvl3pPr lvl="2" algn="ctr">
              <a:lnSpc>
                <a:spcPct val="90000"/>
              </a:lnSpc>
              <a:spcBef>
                <a:spcPts val="0"/>
              </a:spcBef>
              <a:spcAft>
                <a:spcPts val="0"/>
              </a:spcAft>
              <a:buClr>
                <a:schemeClr val="dk1"/>
              </a:buClr>
              <a:buSzPts val="4800"/>
              <a:buNone/>
              <a:defRPr sz="4800">
                <a:solidFill>
                  <a:schemeClr val="dk1"/>
                </a:solidFill>
              </a:defRPr>
            </a:lvl3pPr>
            <a:lvl4pPr lvl="3" algn="ctr">
              <a:lnSpc>
                <a:spcPct val="90000"/>
              </a:lnSpc>
              <a:spcBef>
                <a:spcPts val="0"/>
              </a:spcBef>
              <a:spcAft>
                <a:spcPts val="0"/>
              </a:spcAft>
              <a:buClr>
                <a:schemeClr val="dk1"/>
              </a:buClr>
              <a:buSzPts val="4800"/>
              <a:buNone/>
              <a:defRPr sz="4800">
                <a:solidFill>
                  <a:schemeClr val="dk1"/>
                </a:solidFill>
              </a:defRPr>
            </a:lvl4pPr>
            <a:lvl5pPr lvl="4" algn="ctr">
              <a:lnSpc>
                <a:spcPct val="90000"/>
              </a:lnSpc>
              <a:spcBef>
                <a:spcPts val="0"/>
              </a:spcBef>
              <a:spcAft>
                <a:spcPts val="0"/>
              </a:spcAft>
              <a:buClr>
                <a:schemeClr val="dk1"/>
              </a:buClr>
              <a:buSzPts val="4800"/>
              <a:buNone/>
              <a:defRPr sz="4800">
                <a:solidFill>
                  <a:schemeClr val="dk1"/>
                </a:solidFill>
              </a:defRPr>
            </a:lvl5pPr>
            <a:lvl6pPr lvl="5" algn="ctr">
              <a:lnSpc>
                <a:spcPct val="90000"/>
              </a:lnSpc>
              <a:spcBef>
                <a:spcPts val="0"/>
              </a:spcBef>
              <a:spcAft>
                <a:spcPts val="0"/>
              </a:spcAft>
              <a:buClr>
                <a:schemeClr val="dk1"/>
              </a:buClr>
              <a:buSzPts val="4800"/>
              <a:buNone/>
              <a:defRPr sz="4800">
                <a:solidFill>
                  <a:schemeClr val="dk1"/>
                </a:solidFill>
              </a:defRPr>
            </a:lvl6pPr>
            <a:lvl7pPr lvl="6" algn="ctr">
              <a:lnSpc>
                <a:spcPct val="90000"/>
              </a:lnSpc>
              <a:spcBef>
                <a:spcPts val="0"/>
              </a:spcBef>
              <a:spcAft>
                <a:spcPts val="0"/>
              </a:spcAft>
              <a:buClr>
                <a:schemeClr val="dk1"/>
              </a:buClr>
              <a:buSzPts val="4800"/>
              <a:buNone/>
              <a:defRPr sz="4800">
                <a:solidFill>
                  <a:schemeClr val="dk1"/>
                </a:solidFill>
              </a:defRPr>
            </a:lvl7pPr>
            <a:lvl8pPr lvl="7" algn="ctr">
              <a:lnSpc>
                <a:spcPct val="90000"/>
              </a:lnSpc>
              <a:spcBef>
                <a:spcPts val="0"/>
              </a:spcBef>
              <a:spcAft>
                <a:spcPts val="0"/>
              </a:spcAft>
              <a:buClr>
                <a:schemeClr val="dk1"/>
              </a:buClr>
              <a:buSzPts val="4800"/>
              <a:buNone/>
              <a:defRPr sz="4800">
                <a:solidFill>
                  <a:schemeClr val="dk1"/>
                </a:solidFill>
              </a:defRPr>
            </a:lvl8pPr>
            <a:lvl9pPr lvl="8" algn="ctr">
              <a:lnSpc>
                <a:spcPct val="90000"/>
              </a:lnSpc>
              <a:spcBef>
                <a:spcPts val="0"/>
              </a:spcBef>
              <a:spcAft>
                <a:spcPts val="0"/>
              </a:spcAft>
              <a:buClr>
                <a:schemeClr val="dk1"/>
              </a:buClr>
              <a:buSzPts val="4800"/>
              <a:buNone/>
              <a:defRPr sz="4800">
                <a:solidFill>
                  <a:schemeClr val="dk1"/>
                </a:solidFill>
              </a:defRPr>
            </a:lvl9pPr>
          </a:lstStyle>
          <a:p/>
        </p:txBody>
      </p:sp>
      <p:sp>
        <p:nvSpPr>
          <p:cNvPr id="65" name="Google Shape;65;p16"/>
          <p:cNvSpPr txBox="1"/>
          <p:nvPr>
            <p:ph idx="1" type="subTitle"/>
          </p:nvPr>
        </p:nvSpPr>
        <p:spPr>
          <a:xfrm>
            <a:off x="3143250" y="3373450"/>
            <a:ext cx="2857500" cy="784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2400"/>
              <a:buNone/>
              <a:defRPr sz="2400">
                <a:solidFill>
                  <a:schemeClr val="lt1"/>
                </a:solidFill>
                <a:highlight>
                  <a:schemeClr val="dk1"/>
                </a:highlight>
              </a:defRPr>
            </a:lvl1pPr>
            <a:lvl2pPr lvl="1" algn="ctr">
              <a:lnSpc>
                <a:spcPct val="100000"/>
              </a:lnSpc>
              <a:spcBef>
                <a:spcPts val="0"/>
              </a:spcBef>
              <a:spcAft>
                <a:spcPts val="0"/>
              </a:spcAft>
              <a:buClr>
                <a:schemeClr val="lt1"/>
              </a:buClr>
              <a:buSzPts val="2400"/>
              <a:buNone/>
              <a:defRPr>
                <a:solidFill>
                  <a:schemeClr val="lt1"/>
                </a:solidFill>
                <a:highlight>
                  <a:schemeClr val="dk1"/>
                </a:highlight>
              </a:defRPr>
            </a:lvl2pPr>
            <a:lvl3pPr lvl="2" algn="ctr">
              <a:lnSpc>
                <a:spcPct val="100000"/>
              </a:lnSpc>
              <a:spcBef>
                <a:spcPts val="0"/>
              </a:spcBef>
              <a:spcAft>
                <a:spcPts val="0"/>
              </a:spcAft>
              <a:buClr>
                <a:schemeClr val="lt1"/>
              </a:buClr>
              <a:buSzPts val="2400"/>
              <a:buNone/>
              <a:defRPr>
                <a:solidFill>
                  <a:schemeClr val="lt1"/>
                </a:solidFill>
                <a:highlight>
                  <a:schemeClr val="dk1"/>
                </a:highlight>
              </a:defRPr>
            </a:lvl3pPr>
            <a:lvl4pPr lvl="3" algn="ctr">
              <a:lnSpc>
                <a:spcPct val="100000"/>
              </a:lnSpc>
              <a:spcBef>
                <a:spcPts val="0"/>
              </a:spcBef>
              <a:spcAft>
                <a:spcPts val="0"/>
              </a:spcAft>
              <a:buClr>
                <a:schemeClr val="lt1"/>
              </a:buClr>
              <a:buSzPts val="2400"/>
              <a:buNone/>
              <a:defRPr sz="2400">
                <a:solidFill>
                  <a:schemeClr val="lt1"/>
                </a:solidFill>
                <a:highlight>
                  <a:schemeClr val="dk1"/>
                </a:highlight>
              </a:defRPr>
            </a:lvl4pPr>
            <a:lvl5pPr lvl="4" algn="ctr">
              <a:lnSpc>
                <a:spcPct val="100000"/>
              </a:lnSpc>
              <a:spcBef>
                <a:spcPts val="0"/>
              </a:spcBef>
              <a:spcAft>
                <a:spcPts val="0"/>
              </a:spcAft>
              <a:buClr>
                <a:schemeClr val="lt1"/>
              </a:buClr>
              <a:buSzPts val="2400"/>
              <a:buNone/>
              <a:defRPr sz="2400">
                <a:solidFill>
                  <a:schemeClr val="lt1"/>
                </a:solidFill>
                <a:highlight>
                  <a:schemeClr val="dk1"/>
                </a:highlight>
              </a:defRPr>
            </a:lvl5pPr>
            <a:lvl6pPr lvl="5" algn="ctr">
              <a:lnSpc>
                <a:spcPct val="100000"/>
              </a:lnSpc>
              <a:spcBef>
                <a:spcPts val="0"/>
              </a:spcBef>
              <a:spcAft>
                <a:spcPts val="0"/>
              </a:spcAft>
              <a:buClr>
                <a:schemeClr val="lt1"/>
              </a:buClr>
              <a:buSzPts val="2400"/>
              <a:buNone/>
              <a:defRPr sz="2400">
                <a:solidFill>
                  <a:schemeClr val="lt1"/>
                </a:solidFill>
                <a:highlight>
                  <a:schemeClr val="dk1"/>
                </a:highlight>
              </a:defRPr>
            </a:lvl6pPr>
            <a:lvl7pPr lvl="6" algn="ctr">
              <a:lnSpc>
                <a:spcPct val="100000"/>
              </a:lnSpc>
              <a:spcBef>
                <a:spcPts val="0"/>
              </a:spcBef>
              <a:spcAft>
                <a:spcPts val="0"/>
              </a:spcAft>
              <a:buClr>
                <a:schemeClr val="lt1"/>
              </a:buClr>
              <a:buSzPts val="2400"/>
              <a:buNone/>
              <a:defRPr sz="2400">
                <a:solidFill>
                  <a:schemeClr val="lt1"/>
                </a:solidFill>
                <a:highlight>
                  <a:schemeClr val="dk1"/>
                </a:highlight>
              </a:defRPr>
            </a:lvl7pPr>
            <a:lvl8pPr lvl="7" algn="ctr">
              <a:lnSpc>
                <a:spcPct val="100000"/>
              </a:lnSpc>
              <a:spcBef>
                <a:spcPts val="0"/>
              </a:spcBef>
              <a:spcAft>
                <a:spcPts val="0"/>
              </a:spcAft>
              <a:buClr>
                <a:schemeClr val="lt1"/>
              </a:buClr>
              <a:buSzPts val="2400"/>
              <a:buNone/>
              <a:defRPr sz="2400">
                <a:solidFill>
                  <a:schemeClr val="lt1"/>
                </a:solidFill>
                <a:highlight>
                  <a:schemeClr val="dk1"/>
                </a:highlight>
              </a:defRPr>
            </a:lvl8pPr>
            <a:lvl9pPr lvl="8" algn="ctr">
              <a:lnSpc>
                <a:spcPct val="100000"/>
              </a:lnSpc>
              <a:spcBef>
                <a:spcPts val="0"/>
              </a:spcBef>
              <a:spcAft>
                <a:spcPts val="0"/>
              </a:spcAft>
              <a:buClr>
                <a:schemeClr val="lt1"/>
              </a:buClr>
              <a:buSzPts val="2400"/>
              <a:buNone/>
              <a:defRPr sz="2400">
                <a:solidFill>
                  <a:schemeClr val="lt1"/>
                </a:solidFill>
                <a:highlight>
                  <a:schemeClr val="dk1"/>
                </a:highlight>
              </a:defRPr>
            </a:lvl9pPr>
          </a:lstStyle>
          <a:p/>
        </p:txBody>
      </p:sp>
      <p:sp>
        <p:nvSpPr>
          <p:cNvPr id="66" name="Google Shape;66;p16"/>
          <p:cNvSpPr txBox="1"/>
          <p:nvPr>
            <p:ph idx="12" type="sldNum"/>
          </p:nvPr>
        </p:nvSpPr>
        <p:spPr>
          <a:xfrm>
            <a:off x="4297650" y="4445051"/>
            <a:ext cx="548700" cy="3936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67" name="Shape 67"/>
        <p:cNvGrpSpPr/>
        <p:nvPr/>
      </p:nvGrpSpPr>
      <p:grpSpPr>
        <a:xfrm>
          <a:off x="0" y="0"/>
          <a:ext cx="0" cy="0"/>
          <a:chOff x="0" y="0"/>
          <a:chExt cx="0" cy="0"/>
        </a:xfrm>
      </p:grpSpPr>
      <p:sp>
        <p:nvSpPr>
          <p:cNvPr id="68" name="Google Shape;68;p17"/>
          <p:cNvSpPr/>
          <p:nvPr/>
        </p:nvSpPr>
        <p:spPr>
          <a:xfrm>
            <a:off x="0" y="0"/>
            <a:ext cx="2418600" cy="5149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 name="Google Shape;69;p17"/>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lvl1pPr lvl="0" algn="r">
              <a:lnSpc>
                <a:spcPct val="90000"/>
              </a:lnSpc>
              <a:spcBef>
                <a:spcPts val="0"/>
              </a:spcBef>
              <a:spcAft>
                <a:spcPts val="0"/>
              </a:spcAft>
              <a:buSzPts val="2400"/>
              <a:buNone/>
              <a:defRPr/>
            </a:lvl1pPr>
            <a:lvl2pPr lvl="1" algn="r">
              <a:lnSpc>
                <a:spcPct val="90000"/>
              </a:lnSpc>
              <a:spcBef>
                <a:spcPts val="0"/>
              </a:spcBef>
              <a:spcAft>
                <a:spcPts val="0"/>
              </a:spcAft>
              <a:buSzPts val="2400"/>
              <a:buNone/>
              <a:defRPr/>
            </a:lvl2pPr>
            <a:lvl3pPr lvl="2" algn="r">
              <a:lnSpc>
                <a:spcPct val="90000"/>
              </a:lnSpc>
              <a:spcBef>
                <a:spcPts val="0"/>
              </a:spcBef>
              <a:spcAft>
                <a:spcPts val="0"/>
              </a:spcAft>
              <a:buSzPts val="2400"/>
              <a:buNone/>
              <a:defRPr/>
            </a:lvl3pPr>
            <a:lvl4pPr lvl="3" algn="r">
              <a:lnSpc>
                <a:spcPct val="90000"/>
              </a:lnSpc>
              <a:spcBef>
                <a:spcPts val="0"/>
              </a:spcBef>
              <a:spcAft>
                <a:spcPts val="0"/>
              </a:spcAft>
              <a:buSzPts val="2400"/>
              <a:buNone/>
              <a:defRPr/>
            </a:lvl4pPr>
            <a:lvl5pPr lvl="4" algn="r">
              <a:lnSpc>
                <a:spcPct val="90000"/>
              </a:lnSpc>
              <a:spcBef>
                <a:spcPts val="0"/>
              </a:spcBef>
              <a:spcAft>
                <a:spcPts val="0"/>
              </a:spcAft>
              <a:buSzPts val="2400"/>
              <a:buNone/>
              <a:defRPr/>
            </a:lvl5pPr>
            <a:lvl6pPr lvl="5" algn="r">
              <a:lnSpc>
                <a:spcPct val="90000"/>
              </a:lnSpc>
              <a:spcBef>
                <a:spcPts val="0"/>
              </a:spcBef>
              <a:spcAft>
                <a:spcPts val="0"/>
              </a:spcAft>
              <a:buSzPts val="2400"/>
              <a:buNone/>
              <a:defRPr/>
            </a:lvl6pPr>
            <a:lvl7pPr lvl="6" algn="r">
              <a:lnSpc>
                <a:spcPct val="90000"/>
              </a:lnSpc>
              <a:spcBef>
                <a:spcPts val="0"/>
              </a:spcBef>
              <a:spcAft>
                <a:spcPts val="0"/>
              </a:spcAft>
              <a:buSzPts val="2400"/>
              <a:buNone/>
              <a:defRPr/>
            </a:lvl7pPr>
            <a:lvl8pPr lvl="7" algn="r">
              <a:lnSpc>
                <a:spcPct val="90000"/>
              </a:lnSpc>
              <a:spcBef>
                <a:spcPts val="0"/>
              </a:spcBef>
              <a:spcAft>
                <a:spcPts val="0"/>
              </a:spcAft>
              <a:buSzPts val="2400"/>
              <a:buNone/>
              <a:defRPr/>
            </a:lvl8pPr>
            <a:lvl9pPr lvl="8" algn="r">
              <a:lnSpc>
                <a:spcPct val="90000"/>
              </a:lnSpc>
              <a:spcBef>
                <a:spcPts val="0"/>
              </a:spcBef>
              <a:spcAft>
                <a:spcPts val="0"/>
              </a:spcAft>
              <a:buSzPts val="2400"/>
              <a:buNone/>
              <a:defRPr/>
            </a:lvl9pPr>
          </a:lstStyle>
          <a:p/>
        </p:txBody>
      </p:sp>
      <p:sp>
        <p:nvSpPr>
          <p:cNvPr id="70" name="Google Shape;70;p17"/>
          <p:cNvSpPr txBox="1"/>
          <p:nvPr>
            <p:ph idx="1" type="body"/>
          </p:nvPr>
        </p:nvSpPr>
        <p:spPr>
          <a:xfrm>
            <a:off x="2907250" y="1129125"/>
            <a:ext cx="1842900" cy="37968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71" name="Google Shape;71;p17"/>
          <p:cNvSpPr txBox="1"/>
          <p:nvPr>
            <p:ph idx="2" type="body"/>
          </p:nvPr>
        </p:nvSpPr>
        <p:spPr>
          <a:xfrm>
            <a:off x="4844762" y="1129125"/>
            <a:ext cx="1842900" cy="37968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72" name="Google Shape;72;p17"/>
          <p:cNvSpPr txBox="1"/>
          <p:nvPr>
            <p:ph idx="3" type="body"/>
          </p:nvPr>
        </p:nvSpPr>
        <p:spPr>
          <a:xfrm>
            <a:off x="6782273" y="1129125"/>
            <a:ext cx="1842900" cy="37968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73" name="Google Shape;73;p1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bg>
      <p:bgPr>
        <a:solidFill>
          <a:schemeClr val="dk1"/>
        </a:solidFill>
      </p:bgPr>
    </p:bg>
    <p:spTree>
      <p:nvGrpSpPr>
        <p:cNvPr id="74" name="Shape 74"/>
        <p:cNvGrpSpPr/>
        <p:nvPr/>
      </p:nvGrpSpPr>
      <p:grpSpPr>
        <a:xfrm>
          <a:off x="0" y="0"/>
          <a:ext cx="0" cy="0"/>
          <a:chOff x="0" y="0"/>
          <a:chExt cx="0" cy="0"/>
        </a:xfrm>
      </p:grpSpPr>
      <p:sp>
        <p:nvSpPr>
          <p:cNvPr id="75" name="Google Shape;75;p18"/>
          <p:cNvSpPr txBox="1"/>
          <p:nvPr>
            <p:ph idx="1" type="body"/>
          </p:nvPr>
        </p:nvSpPr>
        <p:spPr>
          <a:xfrm>
            <a:off x="2676525" y="1247775"/>
            <a:ext cx="4905300" cy="819900"/>
          </a:xfrm>
          <a:prstGeom prst="rect">
            <a:avLst/>
          </a:prstGeom>
          <a:noFill/>
          <a:ln>
            <a:noFill/>
          </a:ln>
        </p:spPr>
        <p:txBody>
          <a:bodyPr anchorCtr="0" anchor="t" bIns="91425" lIns="91425" spcFirstLastPara="1" rIns="91425" wrap="square" tIns="91425">
            <a:noAutofit/>
          </a:bodyPr>
          <a:lstStyle>
            <a:lvl1pPr indent="-419100" lvl="0" marL="457200" algn="l">
              <a:lnSpc>
                <a:spcPct val="100000"/>
              </a:lnSpc>
              <a:spcBef>
                <a:spcPts val="600"/>
              </a:spcBef>
              <a:spcAft>
                <a:spcPts val="0"/>
              </a:spcAft>
              <a:buSzPts val="3000"/>
              <a:buChar char="⊙"/>
              <a:defRPr>
                <a:highlight>
                  <a:schemeClr val="accent1"/>
                </a:highlight>
              </a:defRPr>
            </a:lvl1pPr>
            <a:lvl2pPr indent="-381000" lvl="1" marL="914400" algn="l">
              <a:lnSpc>
                <a:spcPct val="100000"/>
              </a:lnSpc>
              <a:spcBef>
                <a:spcPts val="0"/>
              </a:spcBef>
              <a:spcAft>
                <a:spcPts val="0"/>
              </a:spcAft>
              <a:buSzPts val="2400"/>
              <a:buChar char="○"/>
              <a:defRPr>
                <a:highlight>
                  <a:schemeClr val="accent1"/>
                </a:highlight>
              </a:defRPr>
            </a:lvl2pPr>
            <a:lvl3pPr indent="-381000" lvl="2" marL="1371600" algn="l">
              <a:lnSpc>
                <a:spcPct val="100000"/>
              </a:lnSpc>
              <a:spcBef>
                <a:spcPts val="0"/>
              </a:spcBef>
              <a:spcAft>
                <a:spcPts val="0"/>
              </a:spcAft>
              <a:buSzPts val="2400"/>
              <a:buChar char="■"/>
              <a:defRPr>
                <a:highlight>
                  <a:schemeClr val="accent1"/>
                </a:highlight>
              </a:defRPr>
            </a:lvl3pPr>
            <a:lvl4pPr indent="-342900" lvl="3" marL="1828800" algn="l">
              <a:lnSpc>
                <a:spcPct val="100000"/>
              </a:lnSpc>
              <a:spcBef>
                <a:spcPts val="0"/>
              </a:spcBef>
              <a:spcAft>
                <a:spcPts val="0"/>
              </a:spcAft>
              <a:buSzPts val="1800"/>
              <a:buChar char="●"/>
              <a:defRPr>
                <a:highlight>
                  <a:schemeClr val="accent1"/>
                </a:highlight>
              </a:defRPr>
            </a:lvl4pPr>
            <a:lvl5pPr indent="-342900" lvl="4" marL="2286000" algn="l">
              <a:lnSpc>
                <a:spcPct val="100000"/>
              </a:lnSpc>
              <a:spcBef>
                <a:spcPts val="0"/>
              </a:spcBef>
              <a:spcAft>
                <a:spcPts val="0"/>
              </a:spcAft>
              <a:buSzPts val="1800"/>
              <a:buChar char="○"/>
              <a:defRPr>
                <a:highlight>
                  <a:schemeClr val="accent1"/>
                </a:highlight>
              </a:defRPr>
            </a:lvl5pPr>
            <a:lvl6pPr indent="-342900" lvl="5" marL="2743200" algn="l">
              <a:lnSpc>
                <a:spcPct val="100000"/>
              </a:lnSpc>
              <a:spcBef>
                <a:spcPts val="0"/>
              </a:spcBef>
              <a:spcAft>
                <a:spcPts val="0"/>
              </a:spcAft>
              <a:buSzPts val="1800"/>
              <a:buChar char="■"/>
              <a:defRPr>
                <a:highlight>
                  <a:schemeClr val="accent1"/>
                </a:highlight>
              </a:defRPr>
            </a:lvl6pPr>
            <a:lvl7pPr indent="-342900" lvl="6" marL="3200400" algn="l">
              <a:lnSpc>
                <a:spcPct val="100000"/>
              </a:lnSpc>
              <a:spcBef>
                <a:spcPts val="0"/>
              </a:spcBef>
              <a:spcAft>
                <a:spcPts val="0"/>
              </a:spcAft>
              <a:buSzPts val="1800"/>
              <a:buChar char="●"/>
              <a:defRPr>
                <a:highlight>
                  <a:schemeClr val="accent1"/>
                </a:highlight>
              </a:defRPr>
            </a:lvl7pPr>
            <a:lvl8pPr indent="-342900" lvl="7" marL="3657600" algn="l">
              <a:lnSpc>
                <a:spcPct val="100000"/>
              </a:lnSpc>
              <a:spcBef>
                <a:spcPts val="0"/>
              </a:spcBef>
              <a:spcAft>
                <a:spcPts val="0"/>
              </a:spcAft>
              <a:buSzPts val="1800"/>
              <a:buChar char="○"/>
              <a:defRPr>
                <a:highlight>
                  <a:schemeClr val="accent1"/>
                </a:highlight>
              </a:defRPr>
            </a:lvl8pPr>
            <a:lvl9pPr indent="-342900" lvl="8" marL="4114800" algn="l">
              <a:lnSpc>
                <a:spcPct val="100000"/>
              </a:lnSpc>
              <a:spcBef>
                <a:spcPts val="0"/>
              </a:spcBef>
              <a:spcAft>
                <a:spcPts val="0"/>
              </a:spcAft>
              <a:buSzPts val="1800"/>
              <a:buChar char="■"/>
              <a:defRPr>
                <a:highlight>
                  <a:schemeClr val="accent1"/>
                </a:highlight>
              </a:defRPr>
            </a:lvl9pPr>
          </a:lstStyle>
          <a:p/>
        </p:txBody>
      </p:sp>
      <p:sp>
        <p:nvSpPr>
          <p:cNvPr id="76" name="Google Shape;76;p18"/>
          <p:cNvSpPr txBox="1"/>
          <p:nvPr/>
        </p:nvSpPr>
        <p:spPr>
          <a:xfrm>
            <a:off x="1238250" y="705175"/>
            <a:ext cx="1178700" cy="653700"/>
          </a:xfrm>
          <a:prstGeom prst="rect">
            <a:avLst/>
          </a:prstGeom>
          <a:noFill/>
          <a:ln>
            <a:noFill/>
          </a:ln>
        </p:spPr>
        <p:txBody>
          <a:bodyPr anchorCtr="0" anchor="t" bIns="91425" lIns="91425" spcFirstLastPara="1" rIns="91425" wrap="square" tIns="91425">
            <a:noAutofit/>
          </a:bodyPr>
          <a:lstStyle/>
          <a:p>
            <a:pPr indent="0" lvl="0" marL="0" marR="0" rtl="0" algn="r">
              <a:lnSpc>
                <a:spcPct val="100000"/>
              </a:lnSpc>
              <a:spcBef>
                <a:spcPts val="0"/>
              </a:spcBef>
              <a:spcAft>
                <a:spcPts val="0"/>
              </a:spcAft>
              <a:buClr>
                <a:srgbClr val="000000"/>
              </a:buClr>
              <a:buSzPts val="15000"/>
              <a:buFont typeface="Arial"/>
              <a:buNone/>
            </a:pPr>
            <a:r>
              <a:rPr b="1" i="0" lang="en" sz="15000" u="none" cap="none" strike="noStrike">
                <a:solidFill>
                  <a:schemeClr val="accent1"/>
                </a:solidFill>
                <a:latin typeface="Cabin Condensed"/>
                <a:ea typeface="Cabin Condensed"/>
                <a:cs typeface="Cabin Condensed"/>
                <a:sym typeface="Cabin Condensed"/>
              </a:rPr>
              <a:t>“</a:t>
            </a:r>
            <a:endParaRPr b="1" i="0" sz="15000" u="none" cap="none" strike="noStrike">
              <a:solidFill>
                <a:schemeClr val="accent1"/>
              </a:solidFill>
              <a:latin typeface="Cabin Condensed"/>
              <a:ea typeface="Cabin Condensed"/>
              <a:cs typeface="Cabin Condensed"/>
              <a:sym typeface="Cabin Condensed"/>
            </a:endParaRPr>
          </a:p>
        </p:txBody>
      </p:sp>
      <p:sp>
        <p:nvSpPr>
          <p:cNvPr id="77" name="Google Shape;77;p1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2">
  <p:cSld name="Title and Content 2">
    <p:spTree>
      <p:nvGrpSpPr>
        <p:cNvPr id="78" name="Shape 78"/>
        <p:cNvGrpSpPr/>
        <p:nvPr/>
      </p:nvGrpSpPr>
      <p:grpSpPr>
        <a:xfrm>
          <a:off x="0" y="0"/>
          <a:ext cx="0" cy="0"/>
          <a:chOff x="0" y="0"/>
          <a:chExt cx="0" cy="0"/>
        </a:xfrm>
      </p:grpSpPr>
      <p:sp>
        <p:nvSpPr>
          <p:cNvPr id="79" name="Google Shape;79;p19"/>
          <p:cNvSpPr/>
          <p:nvPr/>
        </p:nvSpPr>
        <p:spPr>
          <a:xfrm>
            <a:off x="737708" y="0"/>
            <a:ext cx="7668594" cy="5143500"/>
          </a:xfrm>
          <a:custGeom>
            <a:rect b="b" l="l" r="r" t="t"/>
            <a:pathLst>
              <a:path extrusionOk="0" h="21600" w="21600">
                <a:moveTo>
                  <a:pt x="21506" y="1007"/>
                </a:moveTo>
                <a:lnTo>
                  <a:pt x="20288" y="2237"/>
                </a:lnTo>
                <a:lnTo>
                  <a:pt x="19070" y="1007"/>
                </a:lnTo>
                <a:lnTo>
                  <a:pt x="20063" y="4"/>
                </a:lnTo>
                <a:lnTo>
                  <a:pt x="19966" y="4"/>
                </a:lnTo>
                <a:lnTo>
                  <a:pt x="19875" y="96"/>
                </a:lnTo>
                <a:lnTo>
                  <a:pt x="19049" y="931"/>
                </a:lnTo>
                <a:lnTo>
                  <a:pt x="19049" y="0"/>
                </a:lnTo>
                <a:lnTo>
                  <a:pt x="18995" y="0"/>
                </a:lnTo>
                <a:lnTo>
                  <a:pt x="18995" y="931"/>
                </a:lnTo>
                <a:lnTo>
                  <a:pt x="18169" y="96"/>
                </a:lnTo>
                <a:lnTo>
                  <a:pt x="18077" y="4"/>
                </a:lnTo>
                <a:lnTo>
                  <a:pt x="17981" y="4"/>
                </a:lnTo>
                <a:lnTo>
                  <a:pt x="18973" y="1007"/>
                </a:lnTo>
                <a:lnTo>
                  <a:pt x="17755" y="2237"/>
                </a:lnTo>
                <a:lnTo>
                  <a:pt x="16537" y="1007"/>
                </a:lnTo>
                <a:lnTo>
                  <a:pt x="17530" y="4"/>
                </a:lnTo>
                <a:lnTo>
                  <a:pt x="17433" y="4"/>
                </a:lnTo>
                <a:lnTo>
                  <a:pt x="17342" y="96"/>
                </a:lnTo>
                <a:lnTo>
                  <a:pt x="16516" y="931"/>
                </a:lnTo>
                <a:lnTo>
                  <a:pt x="16516" y="0"/>
                </a:lnTo>
                <a:lnTo>
                  <a:pt x="16462" y="0"/>
                </a:lnTo>
                <a:lnTo>
                  <a:pt x="16462" y="931"/>
                </a:lnTo>
                <a:lnTo>
                  <a:pt x="15545" y="0"/>
                </a:lnTo>
                <a:lnTo>
                  <a:pt x="15451" y="0"/>
                </a:lnTo>
                <a:lnTo>
                  <a:pt x="16443" y="1003"/>
                </a:lnTo>
                <a:lnTo>
                  <a:pt x="16443" y="1003"/>
                </a:lnTo>
                <a:lnTo>
                  <a:pt x="16465" y="1023"/>
                </a:lnTo>
                <a:lnTo>
                  <a:pt x="16465" y="3164"/>
                </a:lnTo>
                <a:lnTo>
                  <a:pt x="16492" y="3164"/>
                </a:lnTo>
                <a:lnTo>
                  <a:pt x="16476" y="3196"/>
                </a:lnTo>
                <a:lnTo>
                  <a:pt x="17755" y="4490"/>
                </a:lnTo>
                <a:lnTo>
                  <a:pt x="19022" y="3208"/>
                </a:lnTo>
                <a:lnTo>
                  <a:pt x="20288" y="4490"/>
                </a:lnTo>
                <a:lnTo>
                  <a:pt x="21568" y="3196"/>
                </a:lnTo>
                <a:lnTo>
                  <a:pt x="21552" y="3164"/>
                </a:lnTo>
                <a:lnTo>
                  <a:pt x="21579" y="3164"/>
                </a:lnTo>
                <a:lnTo>
                  <a:pt x="21579" y="1023"/>
                </a:lnTo>
                <a:lnTo>
                  <a:pt x="21600" y="1003"/>
                </a:lnTo>
                <a:lnTo>
                  <a:pt x="20607" y="0"/>
                </a:lnTo>
                <a:lnTo>
                  <a:pt x="20513" y="0"/>
                </a:lnTo>
                <a:lnTo>
                  <a:pt x="21506" y="1007"/>
                </a:lnTo>
                <a:close/>
                <a:moveTo>
                  <a:pt x="17731" y="4374"/>
                </a:moveTo>
                <a:lnTo>
                  <a:pt x="16519" y="3148"/>
                </a:lnTo>
                <a:lnTo>
                  <a:pt x="16519" y="1083"/>
                </a:lnTo>
                <a:lnTo>
                  <a:pt x="17731" y="2308"/>
                </a:lnTo>
                <a:lnTo>
                  <a:pt x="17731" y="4374"/>
                </a:lnTo>
                <a:close/>
                <a:moveTo>
                  <a:pt x="18998" y="3148"/>
                </a:moveTo>
                <a:lnTo>
                  <a:pt x="17785" y="4374"/>
                </a:lnTo>
                <a:lnTo>
                  <a:pt x="17785" y="2308"/>
                </a:lnTo>
                <a:lnTo>
                  <a:pt x="18998" y="1083"/>
                </a:lnTo>
                <a:lnTo>
                  <a:pt x="18998" y="3148"/>
                </a:lnTo>
                <a:close/>
                <a:moveTo>
                  <a:pt x="20261" y="4374"/>
                </a:moveTo>
                <a:lnTo>
                  <a:pt x="19049" y="3148"/>
                </a:lnTo>
                <a:lnTo>
                  <a:pt x="19049" y="1083"/>
                </a:lnTo>
                <a:lnTo>
                  <a:pt x="20261" y="2308"/>
                </a:lnTo>
                <a:lnTo>
                  <a:pt x="20261" y="4374"/>
                </a:lnTo>
                <a:close/>
                <a:moveTo>
                  <a:pt x="21528" y="3148"/>
                </a:moveTo>
                <a:lnTo>
                  <a:pt x="20315" y="4374"/>
                </a:lnTo>
                <a:lnTo>
                  <a:pt x="20315" y="2308"/>
                </a:lnTo>
                <a:lnTo>
                  <a:pt x="21528" y="1083"/>
                </a:lnTo>
                <a:lnTo>
                  <a:pt x="21528" y="3148"/>
                </a:lnTo>
                <a:close/>
                <a:moveTo>
                  <a:pt x="72" y="4"/>
                </a:moveTo>
                <a:lnTo>
                  <a:pt x="72" y="625"/>
                </a:lnTo>
                <a:lnTo>
                  <a:pt x="1285" y="1851"/>
                </a:lnTo>
                <a:lnTo>
                  <a:pt x="1285" y="4"/>
                </a:lnTo>
                <a:lnTo>
                  <a:pt x="1339" y="4"/>
                </a:lnTo>
                <a:lnTo>
                  <a:pt x="1339" y="1851"/>
                </a:lnTo>
                <a:lnTo>
                  <a:pt x="2551" y="625"/>
                </a:lnTo>
                <a:lnTo>
                  <a:pt x="2551" y="4"/>
                </a:lnTo>
                <a:lnTo>
                  <a:pt x="2605" y="4"/>
                </a:lnTo>
                <a:lnTo>
                  <a:pt x="2605" y="645"/>
                </a:lnTo>
                <a:lnTo>
                  <a:pt x="2578" y="645"/>
                </a:lnTo>
                <a:lnTo>
                  <a:pt x="2594" y="677"/>
                </a:lnTo>
                <a:lnTo>
                  <a:pt x="1315" y="1970"/>
                </a:lnTo>
                <a:lnTo>
                  <a:pt x="35" y="677"/>
                </a:lnTo>
                <a:lnTo>
                  <a:pt x="51" y="645"/>
                </a:lnTo>
                <a:lnTo>
                  <a:pt x="24" y="645"/>
                </a:lnTo>
                <a:lnTo>
                  <a:pt x="24" y="4"/>
                </a:lnTo>
                <a:lnTo>
                  <a:pt x="72" y="4"/>
                </a:lnTo>
                <a:close/>
                <a:moveTo>
                  <a:pt x="6372" y="1055"/>
                </a:moveTo>
                <a:lnTo>
                  <a:pt x="5331" y="0"/>
                </a:lnTo>
                <a:lnTo>
                  <a:pt x="5425" y="0"/>
                </a:lnTo>
                <a:lnTo>
                  <a:pt x="6342" y="931"/>
                </a:lnTo>
                <a:lnTo>
                  <a:pt x="6342" y="0"/>
                </a:lnTo>
                <a:lnTo>
                  <a:pt x="6396" y="0"/>
                </a:lnTo>
                <a:lnTo>
                  <a:pt x="6396" y="931"/>
                </a:lnTo>
                <a:lnTo>
                  <a:pt x="7314" y="0"/>
                </a:lnTo>
                <a:lnTo>
                  <a:pt x="7408" y="0"/>
                </a:lnTo>
                <a:lnTo>
                  <a:pt x="6372" y="1055"/>
                </a:lnTo>
                <a:close/>
                <a:moveTo>
                  <a:pt x="20315" y="20442"/>
                </a:moveTo>
                <a:lnTo>
                  <a:pt x="20336" y="20422"/>
                </a:lnTo>
                <a:lnTo>
                  <a:pt x="20336" y="20422"/>
                </a:lnTo>
                <a:lnTo>
                  <a:pt x="21568" y="19176"/>
                </a:lnTo>
                <a:lnTo>
                  <a:pt x="21552" y="19144"/>
                </a:lnTo>
                <a:lnTo>
                  <a:pt x="21579" y="19144"/>
                </a:lnTo>
                <a:lnTo>
                  <a:pt x="21579" y="17003"/>
                </a:lnTo>
                <a:lnTo>
                  <a:pt x="21600" y="16983"/>
                </a:lnTo>
                <a:lnTo>
                  <a:pt x="20288" y="15654"/>
                </a:lnTo>
                <a:lnTo>
                  <a:pt x="18976" y="16983"/>
                </a:lnTo>
                <a:lnTo>
                  <a:pt x="18998" y="17003"/>
                </a:lnTo>
                <a:lnTo>
                  <a:pt x="18998" y="19124"/>
                </a:lnTo>
                <a:lnTo>
                  <a:pt x="17758" y="20378"/>
                </a:lnTo>
                <a:lnTo>
                  <a:pt x="16492" y="19097"/>
                </a:lnTo>
                <a:lnTo>
                  <a:pt x="15225" y="20378"/>
                </a:lnTo>
                <a:lnTo>
                  <a:pt x="13959" y="19097"/>
                </a:lnTo>
                <a:lnTo>
                  <a:pt x="12647" y="20426"/>
                </a:lnTo>
                <a:lnTo>
                  <a:pt x="12669" y="20446"/>
                </a:lnTo>
                <a:lnTo>
                  <a:pt x="12669" y="21600"/>
                </a:lnTo>
                <a:lnTo>
                  <a:pt x="12722" y="21600"/>
                </a:lnTo>
                <a:lnTo>
                  <a:pt x="12722" y="20501"/>
                </a:lnTo>
                <a:lnTo>
                  <a:pt x="13809" y="21600"/>
                </a:lnTo>
                <a:lnTo>
                  <a:pt x="13905" y="21600"/>
                </a:lnTo>
                <a:lnTo>
                  <a:pt x="12744" y="20426"/>
                </a:lnTo>
                <a:lnTo>
                  <a:pt x="13962" y="19196"/>
                </a:lnTo>
                <a:lnTo>
                  <a:pt x="15180" y="20426"/>
                </a:lnTo>
                <a:lnTo>
                  <a:pt x="14018" y="21600"/>
                </a:lnTo>
                <a:lnTo>
                  <a:pt x="14115" y="21600"/>
                </a:lnTo>
                <a:lnTo>
                  <a:pt x="15201" y="20501"/>
                </a:lnTo>
                <a:lnTo>
                  <a:pt x="15201" y="21600"/>
                </a:lnTo>
                <a:lnTo>
                  <a:pt x="15255" y="21600"/>
                </a:lnTo>
                <a:lnTo>
                  <a:pt x="15255" y="20501"/>
                </a:lnTo>
                <a:lnTo>
                  <a:pt x="16341" y="21600"/>
                </a:lnTo>
                <a:lnTo>
                  <a:pt x="16438" y="21600"/>
                </a:lnTo>
                <a:lnTo>
                  <a:pt x="15276" y="20426"/>
                </a:lnTo>
                <a:lnTo>
                  <a:pt x="16494" y="19196"/>
                </a:lnTo>
                <a:lnTo>
                  <a:pt x="17712" y="20426"/>
                </a:lnTo>
                <a:lnTo>
                  <a:pt x="16551" y="21600"/>
                </a:lnTo>
                <a:lnTo>
                  <a:pt x="16647" y="21600"/>
                </a:lnTo>
                <a:lnTo>
                  <a:pt x="17734" y="20501"/>
                </a:lnTo>
                <a:lnTo>
                  <a:pt x="17734" y="21600"/>
                </a:lnTo>
                <a:lnTo>
                  <a:pt x="17788" y="21600"/>
                </a:lnTo>
                <a:lnTo>
                  <a:pt x="17788" y="20501"/>
                </a:lnTo>
                <a:lnTo>
                  <a:pt x="18874" y="21600"/>
                </a:lnTo>
                <a:lnTo>
                  <a:pt x="18971" y="21600"/>
                </a:lnTo>
                <a:lnTo>
                  <a:pt x="17809" y="20426"/>
                </a:lnTo>
                <a:lnTo>
                  <a:pt x="19027" y="19196"/>
                </a:lnTo>
                <a:lnTo>
                  <a:pt x="20245" y="20426"/>
                </a:lnTo>
                <a:lnTo>
                  <a:pt x="19083" y="21600"/>
                </a:lnTo>
                <a:lnTo>
                  <a:pt x="19180" y="21600"/>
                </a:lnTo>
                <a:lnTo>
                  <a:pt x="20267" y="20501"/>
                </a:lnTo>
                <a:lnTo>
                  <a:pt x="20267" y="21600"/>
                </a:lnTo>
                <a:lnTo>
                  <a:pt x="20320" y="21600"/>
                </a:lnTo>
                <a:lnTo>
                  <a:pt x="20320" y="20442"/>
                </a:lnTo>
                <a:close/>
                <a:moveTo>
                  <a:pt x="21528" y="19120"/>
                </a:moveTo>
                <a:lnTo>
                  <a:pt x="20315" y="20346"/>
                </a:lnTo>
                <a:lnTo>
                  <a:pt x="20315" y="18281"/>
                </a:lnTo>
                <a:lnTo>
                  <a:pt x="21528" y="17055"/>
                </a:lnTo>
                <a:lnTo>
                  <a:pt x="21528" y="19120"/>
                </a:lnTo>
                <a:close/>
                <a:moveTo>
                  <a:pt x="20288" y="15749"/>
                </a:moveTo>
                <a:lnTo>
                  <a:pt x="21506" y="16979"/>
                </a:lnTo>
                <a:lnTo>
                  <a:pt x="20288" y="18209"/>
                </a:lnTo>
                <a:lnTo>
                  <a:pt x="19070" y="16979"/>
                </a:lnTo>
                <a:lnTo>
                  <a:pt x="20288" y="15749"/>
                </a:lnTo>
                <a:close/>
                <a:moveTo>
                  <a:pt x="20261" y="20346"/>
                </a:moveTo>
                <a:lnTo>
                  <a:pt x="19682" y="19761"/>
                </a:lnTo>
                <a:lnTo>
                  <a:pt x="19049" y="19120"/>
                </a:lnTo>
                <a:lnTo>
                  <a:pt x="19049" y="17055"/>
                </a:lnTo>
                <a:lnTo>
                  <a:pt x="20261" y="18281"/>
                </a:lnTo>
                <a:lnTo>
                  <a:pt x="20261" y="20346"/>
                </a:lnTo>
                <a:close/>
                <a:moveTo>
                  <a:pt x="8854" y="1007"/>
                </a:moveTo>
                <a:lnTo>
                  <a:pt x="8854" y="1007"/>
                </a:lnTo>
                <a:lnTo>
                  <a:pt x="8875" y="1027"/>
                </a:lnTo>
                <a:lnTo>
                  <a:pt x="8875" y="3168"/>
                </a:lnTo>
                <a:lnTo>
                  <a:pt x="8902" y="3168"/>
                </a:lnTo>
                <a:lnTo>
                  <a:pt x="8886" y="3200"/>
                </a:lnTo>
                <a:lnTo>
                  <a:pt x="10166" y="4494"/>
                </a:lnTo>
                <a:lnTo>
                  <a:pt x="11445" y="3200"/>
                </a:lnTo>
                <a:lnTo>
                  <a:pt x="11429" y="3168"/>
                </a:lnTo>
                <a:lnTo>
                  <a:pt x="11456" y="3168"/>
                </a:lnTo>
                <a:lnTo>
                  <a:pt x="11456" y="1027"/>
                </a:lnTo>
                <a:lnTo>
                  <a:pt x="11477" y="1007"/>
                </a:lnTo>
                <a:lnTo>
                  <a:pt x="11477" y="1007"/>
                </a:lnTo>
                <a:lnTo>
                  <a:pt x="12470" y="4"/>
                </a:lnTo>
                <a:lnTo>
                  <a:pt x="12376" y="4"/>
                </a:lnTo>
                <a:lnTo>
                  <a:pt x="11459" y="935"/>
                </a:lnTo>
                <a:lnTo>
                  <a:pt x="11459" y="4"/>
                </a:lnTo>
                <a:lnTo>
                  <a:pt x="11405" y="4"/>
                </a:lnTo>
                <a:lnTo>
                  <a:pt x="11405" y="935"/>
                </a:lnTo>
                <a:lnTo>
                  <a:pt x="10579" y="100"/>
                </a:lnTo>
                <a:lnTo>
                  <a:pt x="10487" y="8"/>
                </a:lnTo>
                <a:lnTo>
                  <a:pt x="10391" y="8"/>
                </a:lnTo>
                <a:lnTo>
                  <a:pt x="11384" y="1011"/>
                </a:lnTo>
                <a:lnTo>
                  <a:pt x="10166" y="2241"/>
                </a:lnTo>
                <a:lnTo>
                  <a:pt x="8947" y="1011"/>
                </a:lnTo>
                <a:lnTo>
                  <a:pt x="9940" y="8"/>
                </a:lnTo>
                <a:lnTo>
                  <a:pt x="9844" y="8"/>
                </a:lnTo>
                <a:lnTo>
                  <a:pt x="9752" y="100"/>
                </a:lnTo>
                <a:lnTo>
                  <a:pt x="8926" y="935"/>
                </a:lnTo>
                <a:lnTo>
                  <a:pt x="8926" y="4"/>
                </a:lnTo>
                <a:lnTo>
                  <a:pt x="8872" y="4"/>
                </a:lnTo>
                <a:lnTo>
                  <a:pt x="8872" y="935"/>
                </a:lnTo>
                <a:lnTo>
                  <a:pt x="7955" y="4"/>
                </a:lnTo>
                <a:lnTo>
                  <a:pt x="7861" y="4"/>
                </a:lnTo>
                <a:lnTo>
                  <a:pt x="8854" y="1007"/>
                </a:lnTo>
                <a:close/>
                <a:moveTo>
                  <a:pt x="10195" y="2308"/>
                </a:moveTo>
                <a:lnTo>
                  <a:pt x="11408" y="1083"/>
                </a:lnTo>
                <a:lnTo>
                  <a:pt x="11408" y="3148"/>
                </a:lnTo>
                <a:lnTo>
                  <a:pt x="10195" y="4374"/>
                </a:lnTo>
                <a:lnTo>
                  <a:pt x="10195" y="2308"/>
                </a:lnTo>
                <a:close/>
                <a:moveTo>
                  <a:pt x="8929" y="1083"/>
                </a:moveTo>
                <a:lnTo>
                  <a:pt x="10141" y="2308"/>
                </a:lnTo>
                <a:lnTo>
                  <a:pt x="10141" y="4374"/>
                </a:lnTo>
                <a:lnTo>
                  <a:pt x="8929" y="3148"/>
                </a:lnTo>
                <a:lnTo>
                  <a:pt x="8929" y="1083"/>
                </a:lnTo>
                <a:close/>
                <a:moveTo>
                  <a:pt x="10195" y="20442"/>
                </a:moveTo>
                <a:lnTo>
                  <a:pt x="10216" y="20422"/>
                </a:lnTo>
                <a:lnTo>
                  <a:pt x="10216" y="20422"/>
                </a:lnTo>
                <a:lnTo>
                  <a:pt x="11448" y="19176"/>
                </a:lnTo>
                <a:lnTo>
                  <a:pt x="11432" y="19144"/>
                </a:lnTo>
                <a:lnTo>
                  <a:pt x="11459" y="19144"/>
                </a:lnTo>
                <a:lnTo>
                  <a:pt x="11459" y="17003"/>
                </a:lnTo>
                <a:lnTo>
                  <a:pt x="11480" y="16983"/>
                </a:lnTo>
                <a:lnTo>
                  <a:pt x="10168" y="15654"/>
                </a:lnTo>
                <a:lnTo>
                  <a:pt x="8902" y="16935"/>
                </a:lnTo>
                <a:lnTo>
                  <a:pt x="7636" y="15654"/>
                </a:lnTo>
                <a:lnTo>
                  <a:pt x="6324" y="16983"/>
                </a:lnTo>
                <a:lnTo>
                  <a:pt x="6345" y="17003"/>
                </a:lnTo>
                <a:lnTo>
                  <a:pt x="6345" y="19124"/>
                </a:lnTo>
                <a:lnTo>
                  <a:pt x="5712" y="19765"/>
                </a:lnTo>
                <a:lnTo>
                  <a:pt x="5106" y="20378"/>
                </a:lnTo>
                <a:lnTo>
                  <a:pt x="4499" y="19765"/>
                </a:lnTo>
                <a:lnTo>
                  <a:pt x="3866" y="19124"/>
                </a:lnTo>
                <a:lnTo>
                  <a:pt x="3866" y="17003"/>
                </a:lnTo>
                <a:lnTo>
                  <a:pt x="3888" y="16983"/>
                </a:lnTo>
                <a:lnTo>
                  <a:pt x="2576" y="15654"/>
                </a:lnTo>
                <a:lnTo>
                  <a:pt x="1264" y="16983"/>
                </a:lnTo>
                <a:lnTo>
                  <a:pt x="1285" y="17003"/>
                </a:lnTo>
                <a:lnTo>
                  <a:pt x="1285" y="19124"/>
                </a:lnTo>
                <a:lnTo>
                  <a:pt x="0" y="20426"/>
                </a:lnTo>
                <a:lnTo>
                  <a:pt x="21" y="20446"/>
                </a:lnTo>
                <a:lnTo>
                  <a:pt x="21" y="21600"/>
                </a:lnTo>
                <a:lnTo>
                  <a:pt x="75" y="21600"/>
                </a:lnTo>
                <a:lnTo>
                  <a:pt x="75" y="20501"/>
                </a:lnTo>
                <a:lnTo>
                  <a:pt x="1162" y="21600"/>
                </a:lnTo>
                <a:lnTo>
                  <a:pt x="1258" y="21600"/>
                </a:lnTo>
                <a:lnTo>
                  <a:pt x="97" y="20426"/>
                </a:lnTo>
                <a:lnTo>
                  <a:pt x="1315" y="19196"/>
                </a:lnTo>
                <a:lnTo>
                  <a:pt x="2533" y="20426"/>
                </a:lnTo>
                <a:lnTo>
                  <a:pt x="1371" y="21600"/>
                </a:lnTo>
                <a:lnTo>
                  <a:pt x="1468" y="21600"/>
                </a:lnTo>
                <a:lnTo>
                  <a:pt x="2554" y="20501"/>
                </a:lnTo>
                <a:lnTo>
                  <a:pt x="2554" y="21600"/>
                </a:lnTo>
                <a:lnTo>
                  <a:pt x="2608" y="21600"/>
                </a:lnTo>
                <a:lnTo>
                  <a:pt x="2608" y="20501"/>
                </a:lnTo>
                <a:lnTo>
                  <a:pt x="3694" y="21600"/>
                </a:lnTo>
                <a:lnTo>
                  <a:pt x="3791" y="21600"/>
                </a:lnTo>
                <a:lnTo>
                  <a:pt x="2629" y="20426"/>
                </a:lnTo>
                <a:lnTo>
                  <a:pt x="3847" y="19196"/>
                </a:lnTo>
                <a:lnTo>
                  <a:pt x="5065" y="20426"/>
                </a:lnTo>
                <a:lnTo>
                  <a:pt x="3904" y="21600"/>
                </a:lnTo>
                <a:lnTo>
                  <a:pt x="4000" y="21600"/>
                </a:lnTo>
                <a:lnTo>
                  <a:pt x="5087" y="20501"/>
                </a:lnTo>
                <a:lnTo>
                  <a:pt x="5087" y="21600"/>
                </a:lnTo>
                <a:lnTo>
                  <a:pt x="5140" y="21600"/>
                </a:lnTo>
                <a:lnTo>
                  <a:pt x="5140" y="20501"/>
                </a:lnTo>
                <a:lnTo>
                  <a:pt x="6227" y="21600"/>
                </a:lnTo>
                <a:lnTo>
                  <a:pt x="6324" y="21600"/>
                </a:lnTo>
                <a:lnTo>
                  <a:pt x="5162" y="20426"/>
                </a:lnTo>
                <a:lnTo>
                  <a:pt x="6380" y="19196"/>
                </a:lnTo>
                <a:lnTo>
                  <a:pt x="7598" y="20426"/>
                </a:lnTo>
                <a:lnTo>
                  <a:pt x="6436" y="21600"/>
                </a:lnTo>
                <a:lnTo>
                  <a:pt x="6533" y="21600"/>
                </a:lnTo>
                <a:lnTo>
                  <a:pt x="7619" y="20501"/>
                </a:lnTo>
                <a:lnTo>
                  <a:pt x="7619" y="21600"/>
                </a:lnTo>
                <a:lnTo>
                  <a:pt x="7673" y="21600"/>
                </a:lnTo>
                <a:lnTo>
                  <a:pt x="7673" y="20501"/>
                </a:lnTo>
                <a:lnTo>
                  <a:pt x="8760" y="21600"/>
                </a:lnTo>
                <a:lnTo>
                  <a:pt x="8856" y="21600"/>
                </a:lnTo>
                <a:lnTo>
                  <a:pt x="7695" y="20426"/>
                </a:lnTo>
                <a:lnTo>
                  <a:pt x="8913" y="19196"/>
                </a:lnTo>
                <a:lnTo>
                  <a:pt x="10131" y="20426"/>
                </a:lnTo>
                <a:lnTo>
                  <a:pt x="8969" y="21600"/>
                </a:lnTo>
                <a:lnTo>
                  <a:pt x="9066" y="21600"/>
                </a:lnTo>
                <a:lnTo>
                  <a:pt x="10152" y="20501"/>
                </a:lnTo>
                <a:lnTo>
                  <a:pt x="10152" y="21600"/>
                </a:lnTo>
                <a:lnTo>
                  <a:pt x="10206" y="21600"/>
                </a:lnTo>
                <a:lnTo>
                  <a:pt x="10206" y="20442"/>
                </a:lnTo>
                <a:close/>
                <a:moveTo>
                  <a:pt x="2549" y="20346"/>
                </a:moveTo>
                <a:lnTo>
                  <a:pt x="1945" y="19733"/>
                </a:lnTo>
                <a:lnTo>
                  <a:pt x="1339" y="19120"/>
                </a:lnTo>
                <a:lnTo>
                  <a:pt x="1339" y="17055"/>
                </a:lnTo>
                <a:lnTo>
                  <a:pt x="2551" y="18281"/>
                </a:lnTo>
                <a:lnTo>
                  <a:pt x="2551" y="20346"/>
                </a:lnTo>
                <a:close/>
                <a:moveTo>
                  <a:pt x="2576" y="18213"/>
                </a:moveTo>
                <a:lnTo>
                  <a:pt x="1358" y="16983"/>
                </a:lnTo>
                <a:lnTo>
                  <a:pt x="2576" y="15753"/>
                </a:lnTo>
                <a:lnTo>
                  <a:pt x="3794" y="16983"/>
                </a:lnTo>
                <a:lnTo>
                  <a:pt x="2576" y="18213"/>
                </a:lnTo>
                <a:close/>
                <a:moveTo>
                  <a:pt x="3815" y="19120"/>
                </a:moveTo>
                <a:lnTo>
                  <a:pt x="3182" y="19761"/>
                </a:lnTo>
                <a:lnTo>
                  <a:pt x="2602" y="20346"/>
                </a:lnTo>
                <a:lnTo>
                  <a:pt x="2602" y="18281"/>
                </a:lnTo>
                <a:lnTo>
                  <a:pt x="3815" y="17055"/>
                </a:lnTo>
                <a:lnTo>
                  <a:pt x="3815" y="19120"/>
                </a:lnTo>
                <a:close/>
                <a:moveTo>
                  <a:pt x="7609" y="20346"/>
                </a:moveTo>
                <a:lnTo>
                  <a:pt x="7005" y="19733"/>
                </a:lnTo>
                <a:lnTo>
                  <a:pt x="6399" y="19120"/>
                </a:lnTo>
                <a:lnTo>
                  <a:pt x="6399" y="17055"/>
                </a:lnTo>
                <a:lnTo>
                  <a:pt x="7611" y="18281"/>
                </a:lnTo>
                <a:lnTo>
                  <a:pt x="7611" y="20346"/>
                </a:lnTo>
                <a:close/>
                <a:moveTo>
                  <a:pt x="7636" y="18213"/>
                </a:moveTo>
                <a:lnTo>
                  <a:pt x="6417" y="16983"/>
                </a:lnTo>
                <a:lnTo>
                  <a:pt x="7636" y="15753"/>
                </a:lnTo>
                <a:lnTo>
                  <a:pt x="8854" y="16983"/>
                </a:lnTo>
                <a:lnTo>
                  <a:pt x="7636" y="18213"/>
                </a:lnTo>
                <a:close/>
                <a:moveTo>
                  <a:pt x="8875" y="19120"/>
                </a:moveTo>
                <a:lnTo>
                  <a:pt x="8242" y="19761"/>
                </a:lnTo>
                <a:lnTo>
                  <a:pt x="7662" y="20346"/>
                </a:lnTo>
                <a:lnTo>
                  <a:pt x="7662" y="18281"/>
                </a:lnTo>
                <a:lnTo>
                  <a:pt x="8875" y="17055"/>
                </a:lnTo>
                <a:lnTo>
                  <a:pt x="8875" y="19120"/>
                </a:lnTo>
                <a:close/>
                <a:moveTo>
                  <a:pt x="11405" y="19120"/>
                </a:moveTo>
                <a:lnTo>
                  <a:pt x="10192" y="20346"/>
                </a:lnTo>
                <a:lnTo>
                  <a:pt x="10192" y="18281"/>
                </a:lnTo>
                <a:lnTo>
                  <a:pt x="11405" y="17055"/>
                </a:lnTo>
                <a:lnTo>
                  <a:pt x="11405" y="19120"/>
                </a:lnTo>
                <a:close/>
                <a:moveTo>
                  <a:pt x="10168" y="15749"/>
                </a:moveTo>
                <a:lnTo>
                  <a:pt x="11386" y="16979"/>
                </a:lnTo>
                <a:lnTo>
                  <a:pt x="10168" y="18209"/>
                </a:lnTo>
                <a:lnTo>
                  <a:pt x="8950" y="16979"/>
                </a:lnTo>
                <a:lnTo>
                  <a:pt x="10168" y="15749"/>
                </a:lnTo>
                <a:close/>
                <a:moveTo>
                  <a:pt x="10141" y="20346"/>
                </a:moveTo>
                <a:lnTo>
                  <a:pt x="9562" y="19761"/>
                </a:lnTo>
                <a:lnTo>
                  <a:pt x="8929" y="19120"/>
                </a:lnTo>
                <a:lnTo>
                  <a:pt x="8929" y="17055"/>
                </a:lnTo>
                <a:lnTo>
                  <a:pt x="10141" y="18281"/>
                </a:lnTo>
                <a:lnTo>
                  <a:pt x="10141" y="20346"/>
                </a:lnTo>
                <a:close/>
              </a:path>
            </a:pathLst>
          </a:custGeom>
          <a:solidFill>
            <a:schemeClr val="accent1"/>
          </a:solidFill>
          <a:ln>
            <a:noFill/>
          </a:ln>
        </p:spPr>
        <p:txBody>
          <a:bodyPr anchorCtr="0" anchor="ctr" bIns="28575" lIns="28575" spcFirstLastPara="1" rIns="28575" wrap="square" tIns="285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80" name="Google Shape;80;p19"/>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accent1"/>
              </a:buClr>
              <a:buSzPts val="1400"/>
              <a:buNone/>
              <a:defRPr/>
            </a:lvl1pPr>
            <a:lvl2pPr lvl="1" algn="r">
              <a:lnSpc>
                <a:spcPct val="90000"/>
              </a:lnSpc>
              <a:spcBef>
                <a:spcPts val="0"/>
              </a:spcBef>
              <a:spcAft>
                <a:spcPts val="0"/>
              </a:spcAft>
              <a:buSzPts val="2400"/>
              <a:buNone/>
              <a:defRPr/>
            </a:lvl2pPr>
            <a:lvl3pPr lvl="2" algn="r">
              <a:lnSpc>
                <a:spcPct val="90000"/>
              </a:lnSpc>
              <a:spcBef>
                <a:spcPts val="0"/>
              </a:spcBef>
              <a:spcAft>
                <a:spcPts val="0"/>
              </a:spcAft>
              <a:buSzPts val="2400"/>
              <a:buNone/>
              <a:defRPr/>
            </a:lvl3pPr>
            <a:lvl4pPr lvl="3" algn="r">
              <a:lnSpc>
                <a:spcPct val="90000"/>
              </a:lnSpc>
              <a:spcBef>
                <a:spcPts val="0"/>
              </a:spcBef>
              <a:spcAft>
                <a:spcPts val="0"/>
              </a:spcAft>
              <a:buSzPts val="2400"/>
              <a:buNone/>
              <a:defRPr/>
            </a:lvl4pPr>
            <a:lvl5pPr lvl="4" algn="r">
              <a:lnSpc>
                <a:spcPct val="90000"/>
              </a:lnSpc>
              <a:spcBef>
                <a:spcPts val="0"/>
              </a:spcBef>
              <a:spcAft>
                <a:spcPts val="0"/>
              </a:spcAft>
              <a:buSzPts val="2400"/>
              <a:buNone/>
              <a:defRPr/>
            </a:lvl5pPr>
            <a:lvl6pPr lvl="5" algn="r">
              <a:lnSpc>
                <a:spcPct val="90000"/>
              </a:lnSpc>
              <a:spcBef>
                <a:spcPts val="0"/>
              </a:spcBef>
              <a:spcAft>
                <a:spcPts val="0"/>
              </a:spcAft>
              <a:buSzPts val="2400"/>
              <a:buNone/>
              <a:defRPr/>
            </a:lvl6pPr>
            <a:lvl7pPr lvl="6" algn="r">
              <a:lnSpc>
                <a:spcPct val="90000"/>
              </a:lnSpc>
              <a:spcBef>
                <a:spcPts val="0"/>
              </a:spcBef>
              <a:spcAft>
                <a:spcPts val="0"/>
              </a:spcAft>
              <a:buSzPts val="2400"/>
              <a:buNone/>
              <a:defRPr/>
            </a:lvl7pPr>
            <a:lvl8pPr lvl="7" algn="r">
              <a:lnSpc>
                <a:spcPct val="90000"/>
              </a:lnSpc>
              <a:spcBef>
                <a:spcPts val="0"/>
              </a:spcBef>
              <a:spcAft>
                <a:spcPts val="0"/>
              </a:spcAft>
              <a:buSzPts val="2400"/>
              <a:buNone/>
              <a:defRPr/>
            </a:lvl8pPr>
            <a:lvl9pPr lvl="8" algn="r">
              <a:lnSpc>
                <a:spcPct val="90000"/>
              </a:lnSpc>
              <a:spcBef>
                <a:spcPts val="0"/>
              </a:spcBef>
              <a:spcAft>
                <a:spcPts val="0"/>
              </a:spcAft>
              <a:buSzPts val="2400"/>
              <a:buNone/>
              <a:defRPr/>
            </a:lvl9pPr>
          </a:lstStyle>
          <a:p/>
        </p:txBody>
      </p:sp>
      <p:sp>
        <p:nvSpPr>
          <p:cNvPr id="81" name="Google Shape;81;p19"/>
          <p:cNvSpPr txBox="1"/>
          <p:nvPr>
            <p:ph idx="1" type="body"/>
          </p:nvPr>
        </p:nvSpPr>
        <p:spPr>
          <a:xfrm>
            <a:off x="628650" y="1369219"/>
            <a:ext cx="7886700" cy="23136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lt2"/>
              </a:buClr>
              <a:buSzPts val="1400"/>
              <a:buChar char="⊙"/>
              <a:defRPr/>
            </a:lvl1pPr>
            <a:lvl2pPr indent="-317500" lvl="1" marL="914400" algn="l">
              <a:lnSpc>
                <a:spcPct val="90000"/>
              </a:lnSpc>
              <a:spcBef>
                <a:spcPts val="900"/>
              </a:spcBef>
              <a:spcAft>
                <a:spcPts val="0"/>
              </a:spcAft>
              <a:buClr>
                <a:schemeClr val="lt2"/>
              </a:buClr>
              <a:buSzPts val="1400"/>
              <a:buChar char="○"/>
              <a:defRPr/>
            </a:lvl2pPr>
            <a:lvl3pPr indent="-317500" lvl="2" marL="1371600" algn="l">
              <a:lnSpc>
                <a:spcPct val="90000"/>
              </a:lnSpc>
              <a:spcBef>
                <a:spcPts val="900"/>
              </a:spcBef>
              <a:spcAft>
                <a:spcPts val="0"/>
              </a:spcAft>
              <a:buClr>
                <a:schemeClr val="lt2"/>
              </a:buClr>
              <a:buSzPts val="1400"/>
              <a:buChar char="■"/>
              <a:defRPr/>
            </a:lvl3pPr>
            <a:lvl4pPr indent="-317500" lvl="3" marL="1828800" algn="l">
              <a:lnSpc>
                <a:spcPct val="90000"/>
              </a:lnSpc>
              <a:spcBef>
                <a:spcPts val="900"/>
              </a:spcBef>
              <a:spcAft>
                <a:spcPts val="0"/>
              </a:spcAft>
              <a:buClr>
                <a:schemeClr val="lt2"/>
              </a:buClr>
              <a:buSzPts val="1400"/>
              <a:buChar char="●"/>
              <a:defRPr/>
            </a:lvl4pPr>
            <a:lvl5pPr indent="-317500" lvl="4" marL="2286000" algn="l">
              <a:lnSpc>
                <a:spcPct val="90000"/>
              </a:lnSpc>
              <a:spcBef>
                <a:spcPts val="900"/>
              </a:spcBef>
              <a:spcAft>
                <a:spcPts val="0"/>
              </a:spcAft>
              <a:buClr>
                <a:schemeClr val="lt2"/>
              </a:buClr>
              <a:buSzPts val="1400"/>
              <a:buChar char="○"/>
              <a:defRPr/>
            </a:lvl5pPr>
            <a:lvl6pPr indent="-317500" lvl="5" marL="2743200" algn="l">
              <a:lnSpc>
                <a:spcPct val="90000"/>
              </a:lnSpc>
              <a:spcBef>
                <a:spcPts val="9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2" name="Google Shape;82;p19"/>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83" name="Google Shape;83;p19"/>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algn="ctr">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84" name="Google Shape;84;p19"/>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dk1"/>
        </a:solidFill>
      </p:bgPr>
    </p:bg>
    <p:spTree>
      <p:nvGrpSpPr>
        <p:cNvPr id="85" name="Shape 85"/>
        <p:cNvGrpSpPr/>
        <p:nvPr/>
      </p:nvGrpSpPr>
      <p:grpSpPr>
        <a:xfrm>
          <a:off x="0" y="0"/>
          <a:ext cx="0" cy="0"/>
          <a:chOff x="0" y="0"/>
          <a:chExt cx="0" cy="0"/>
        </a:xfrm>
      </p:grpSpPr>
      <p:sp>
        <p:nvSpPr>
          <p:cNvPr id="86" name="Google Shape;86;p20"/>
          <p:cNvSpPr txBox="1"/>
          <p:nvPr>
            <p:ph idx="1" type="body"/>
          </p:nvPr>
        </p:nvSpPr>
        <p:spPr>
          <a:xfrm>
            <a:off x="457200" y="4253909"/>
            <a:ext cx="8229600" cy="519600"/>
          </a:xfrm>
          <a:prstGeom prst="rect">
            <a:avLst/>
          </a:prstGeom>
          <a:noFill/>
          <a:ln>
            <a:noFill/>
          </a:ln>
        </p:spPr>
        <p:txBody>
          <a:bodyPr anchorCtr="0" anchor="t" bIns="91425" lIns="91425" spcFirstLastPara="1" rIns="91425" wrap="square" tIns="91425">
            <a:noAutofit/>
          </a:bodyPr>
          <a:lstStyle>
            <a:lvl1pPr indent="-228600" lvl="0" marL="457200" algn="ctr">
              <a:lnSpc>
                <a:spcPct val="100000"/>
              </a:lnSpc>
              <a:spcBef>
                <a:spcPts val="360"/>
              </a:spcBef>
              <a:spcAft>
                <a:spcPts val="0"/>
              </a:spcAft>
              <a:buClr>
                <a:schemeClr val="accent1"/>
              </a:buClr>
              <a:buSzPts val="1800"/>
              <a:buNone/>
              <a:defRPr sz="1800">
                <a:solidFill>
                  <a:schemeClr val="accent1"/>
                </a:solidFill>
              </a:defRPr>
            </a:lvl1pPr>
          </a:lstStyle>
          <a:p/>
        </p:txBody>
      </p:sp>
      <p:sp>
        <p:nvSpPr>
          <p:cNvPr id="87" name="Google Shape;87;p20"/>
          <p:cNvSpPr txBox="1"/>
          <p:nvPr>
            <p:ph idx="12" type="sldNum"/>
          </p:nvPr>
        </p:nvSpPr>
        <p:spPr>
          <a:xfrm>
            <a:off x="4297650" y="4749851"/>
            <a:ext cx="548700" cy="3936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8" name="Shape 88"/>
        <p:cNvGrpSpPr/>
        <p:nvPr/>
      </p:nvGrpSpPr>
      <p:grpSpPr>
        <a:xfrm>
          <a:off x="0" y="0"/>
          <a:ext cx="0" cy="0"/>
          <a:chOff x="0" y="0"/>
          <a:chExt cx="0" cy="0"/>
        </a:xfrm>
      </p:grpSpPr>
      <p:sp>
        <p:nvSpPr>
          <p:cNvPr id="89" name="Google Shape;89;p21"/>
          <p:cNvSpPr/>
          <p:nvPr/>
        </p:nvSpPr>
        <p:spPr>
          <a:xfrm>
            <a:off x="0" y="0"/>
            <a:ext cx="3764400" cy="5143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 name="Google Shape;90;p21"/>
          <p:cNvSpPr txBox="1"/>
          <p:nvPr>
            <p:ph type="title"/>
          </p:nvPr>
        </p:nvSpPr>
        <p:spPr>
          <a:xfrm>
            <a:off x="311725" y="500925"/>
            <a:ext cx="3127500" cy="1829100"/>
          </a:xfrm>
          <a:prstGeom prst="rect">
            <a:avLst/>
          </a:prstGeom>
          <a:noFill/>
          <a:ln>
            <a:noFill/>
          </a:ln>
        </p:spPr>
        <p:txBody>
          <a:bodyPr anchorCtr="0" anchor="t" bIns="91425" lIns="91425" spcFirstLastPara="1" rIns="91425" wrap="square" tIns="91425">
            <a:noAutofit/>
          </a:bodyPr>
          <a:lstStyle>
            <a:lvl1pPr lvl="0" algn="r">
              <a:lnSpc>
                <a:spcPct val="90000"/>
              </a:lnSpc>
              <a:spcBef>
                <a:spcPts val="0"/>
              </a:spcBef>
              <a:spcAft>
                <a:spcPts val="0"/>
              </a:spcAft>
              <a:buClr>
                <a:schemeClr val="lt1"/>
              </a:buClr>
              <a:buSzPts val="2400"/>
              <a:buNone/>
              <a:defRPr>
                <a:solidFill>
                  <a:schemeClr val="lt1"/>
                </a:solidFill>
              </a:defRPr>
            </a:lvl1pPr>
            <a:lvl2pPr lvl="1" algn="r">
              <a:lnSpc>
                <a:spcPct val="90000"/>
              </a:lnSpc>
              <a:spcBef>
                <a:spcPts val="0"/>
              </a:spcBef>
              <a:spcAft>
                <a:spcPts val="0"/>
              </a:spcAft>
              <a:buClr>
                <a:schemeClr val="lt1"/>
              </a:buClr>
              <a:buSzPts val="2400"/>
              <a:buNone/>
              <a:defRPr>
                <a:solidFill>
                  <a:schemeClr val="lt1"/>
                </a:solidFill>
              </a:defRPr>
            </a:lvl2pPr>
            <a:lvl3pPr lvl="2" algn="r">
              <a:lnSpc>
                <a:spcPct val="90000"/>
              </a:lnSpc>
              <a:spcBef>
                <a:spcPts val="0"/>
              </a:spcBef>
              <a:spcAft>
                <a:spcPts val="0"/>
              </a:spcAft>
              <a:buClr>
                <a:schemeClr val="lt1"/>
              </a:buClr>
              <a:buSzPts val="2400"/>
              <a:buNone/>
              <a:defRPr>
                <a:solidFill>
                  <a:schemeClr val="lt1"/>
                </a:solidFill>
              </a:defRPr>
            </a:lvl3pPr>
            <a:lvl4pPr lvl="3" algn="r">
              <a:lnSpc>
                <a:spcPct val="90000"/>
              </a:lnSpc>
              <a:spcBef>
                <a:spcPts val="0"/>
              </a:spcBef>
              <a:spcAft>
                <a:spcPts val="0"/>
              </a:spcAft>
              <a:buClr>
                <a:schemeClr val="lt1"/>
              </a:buClr>
              <a:buSzPts val="2400"/>
              <a:buNone/>
              <a:defRPr>
                <a:solidFill>
                  <a:schemeClr val="lt1"/>
                </a:solidFill>
              </a:defRPr>
            </a:lvl4pPr>
            <a:lvl5pPr lvl="4" algn="r">
              <a:lnSpc>
                <a:spcPct val="90000"/>
              </a:lnSpc>
              <a:spcBef>
                <a:spcPts val="0"/>
              </a:spcBef>
              <a:spcAft>
                <a:spcPts val="0"/>
              </a:spcAft>
              <a:buClr>
                <a:schemeClr val="lt1"/>
              </a:buClr>
              <a:buSzPts val="2400"/>
              <a:buNone/>
              <a:defRPr>
                <a:solidFill>
                  <a:schemeClr val="lt1"/>
                </a:solidFill>
              </a:defRPr>
            </a:lvl5pPr>
            <a:lvl6pPr lvl="5" algn="r">
              <a:lnSpc>
                <a:spcPct val="90000"/>
              </a:lnSpc>
              <a:spcBef>
                <a:spcPts val="0"/>
              </a:spcBef>
              <a:spcAft>
                <a:spcPts val="0"/>
              </a:spcAft>
              <a:buClr>
                <a:schemeClr val="lt1"/>
              </a:buClr>
              <a:buSzPts val="2400"/>
              <a:buNone/>
              <a:defRPr>
                <a:solidFill>
                  <a:schemeClr val="lt1"/>
                </a:solidFill>
              </a:defRPr>
            </a:lvl6pPr>
            <a:lvl7pPr lvl="6" algn="r">
              <a:lnSpc>
                <a:spcPct val="90000"/>
              </a:lnSpc>
              <a:spcBef>
                <a:spcPts val="0"/>
              </a:spcBef>
              <a:spcAft>
                <a:spcPts val="0"/>
              </a:spcAft>
              <a:buClr>
                <a:schemeClr val="lt1"/>
              </a:buClr>
              <a:buSzPts val="2400"/>
              <a:buNone/>
              <a:defRPr>
                <a:solidFill>
                  <a:schemeClr val="lt1"/>
                </a:solidFill>
              </a:defRPr>
            </a:lvl7pPr>
            <a:lvl8pPr lvl="7" algn="r">
              <a:lnSpc>
                <a:spcPct val="90000"/>
              </a:lnSpc>
              <a:spcBef>
                <a:spcPts val="0"/>
              </a:spcBef>
              <a:spcAft>
                <a:spcPts val="0"/>
              </a:spcAft>
              <a:buClr>
                <a:schemeClr val="lt1"/>
              </a:buClr>
              <a:buSzPts val="2400"/>
              <a:buNone/>
              <a:defRPr>
                <a:solidFill>
                  <a:schemeClr val="lt1"/>
                </a:solidFill>
              </a:defRPr>
            </a:lvl8pPr>
            <a:lvl9pPr lvl="8" algn="r">
              <a:lnSpc>
                <a:spcPct val="90000"/>
              </a:lnSpc>
              <a:spcBef>
                <a:spcPts val="0"/>
              </a:spcBef>
              <a:spcAft>
                <a:spcPts val="0"/>
              </a:spcAft>
              <a:buClr>
                <a:schemeClr val="lt1"/>
              </a:buClr>
              <a:buSzPts val="2400"/>
              <a:buNone/>
              <a:defRPr>
                <a:solidFill>
                  <a:schemeClr val="lt1"/>
                </a:solidFill>
              </a:defRPr>
            </a:lvl9pPr>
          </a:lstStyle>
          <a:p/>
        </p:txBody>
      </p:sp>
      <p:sp>
        <p:nvSpPr>
          <p:cNvPr id="91" name="Google Shape;91;p21"/>
          <p:cNvSpPr txBox="1"/>
          <p:nvPr>
            <p:ph idx="1" type="body"/>
          </p:nvPr>
        </p:nvSpPr>
        <p:spPr>
          <a:xfrm>
            <a:off x="311700" y="2390650"/>
            <a:ext cx="3127500" cy="2298000"/>
          </a:xfrm>
          <a:prstGeom prst="rect">
            <a:avLst/>
          </a:prstGeom>
          <a:noFill/>
          <a:ln>
            <a:noFill/>
          </a:ln>
        </p:spPr>
        <p:txBody>
          <a:bodyPr anchorCtr="0" anchor="t" bIns="91425" lIns="91425" spcFirstLastPara="1" rIns="91425" wrap="square" tIns="91425">
            <a:noAutofit/>
          </a:bodyPr>
          <a:lstStyle>
            <a:lvl1pPr indent="-419100" lvl="0" marL="457200" algn="l">
              <a:lnSpc>
                <a:spcPct val="100000"/>
              </a:lnSpc>
              <a:spcBef>
                <a:spcPts val="600"/>
              </a:spcBef>
              <a:spcAft>
                <a:spcPts val="0"/>
              </a:spcAft>
              <a:buClr>
                <a:schemeClr val="accent2"/>
              </a:buClr>
              <a:buSzPts val="3000"/>
              <a:buChar char="⊙"/>
              <a:defRPr>
                <a:solidFill>
                  <a:schemeClr val="accent2"/>
                </a:solidFill>
              </a:defRPr>
            </a:lvl1pPr>
            <a:lvl2pPr indent="-381000" lvl="1" marL="914400" algn="l">
              <a:lnSpc>
                <a:spcPct val="100000"/>
              </a:lnSpc>
              <a:spcBef>
                <a:spcPts val="0"/>
              </a:spcBef>
              <a:spcAft>
                <a:spcPts val="0"/>
              </a:spcAft>
              <a:buClr>
                <a:schemeClr val="accent2"/>
              </a:buClr>
              <a:buSzPts val="2400"/>
              <a:buChar char="○"/>
              <a:defRPr>
                <a:solidFill>
                  <a:schemeClr val="accent2"/>
                </a:solidFill>
              </a:defRPr>
            </a:lvl2pPr>
            <a:lvl3pPr indent="-381000" lvl="2" marL="1371600" algn="l">
              <a:lnSpc>
                <a:spcPct val="100000"/>
              </a:lnSpc>
              <a:spcBef>
                <a:spcPts val="0"/>
              </a:spcBef>
              <a:spcAft>
                <a:spcPts val="0"/>
              </a:spcAft>
              <a:buClr>
                <a:schemeClr val="accent2"/>
              </a:buClr>
              <a:buSzPts val="2400"/>
              <a:buChar char="■"/>
              <a:defRPr>
                <a:solidFill>
                  <a:schemeClr val="accent2"/>
                </a:solidFill>
              </a:defRPr>
            </a:lvl3pPr>
            <a:lvl4pPr indent="-342900" lvl="3" marL="1828800" algn="l">
              <a:lnSpc>
                <a:spcPct val="100000"/>
              </a:lnSpc>
              <a:spcBef>
                <a:spcPts val="0"/>
              </a:spcBef>
              <a:spcAft>
                <a:spcPts val="0"/>
              </a:spcAft>
              <a:buClr>
                <a:schemeClr val="accent2"/>
              </a:buClr>
              <a:buSzPts val="1800"/>
              <a:buChar char="●"/>
              <a:defRPr>
                <a:solidFill>
                  <a:schemeClr val="accent2"/>
                </a:solidFill>
              </a:defRPr>
            </a:lvl4pPr>
            <a:lvl5pPr indent="-342900" lvl="4" marL="2286000" algn="l">
              <a:lnSpc>
                <a:spcPct val="100000"/>
              </a:lnSpc>
              <a:spcBef>
                <a:spcPts val="0"/>
              </a:spcBef>
              <a:spcAft>
                <a:spcPts val="0"/>
              </a:spcAft>
              <a:buClr>
                <a:schemeClr val="accent2"/>
              </a:buClr>
              <a:buSzPts val="1800"/>
              <a:buChar char="○"/>
              <a:defRPr>
                <a:solidFill>
                  <a:schemeClr val="accent2"/>
                </a:solidFill>
              </a:defRPr>
            </a:lvl5pPr>
            <a:lvl6pPr indent="-342900" lvl="5" marL="2743200" algn="l">
              <a:lnSpc>
                <a:spcPct val="100000"/>
              </a:lnSpc>
              <a:spcBef>
                <a:spcPts val="0"/>
              </a:spcBef>
              <a:spcAft>
                <a:spcPts val="0"/>
              </a:spcAft>
              <a:buClr>
                <a:schemeClr val="accent2"/>
              </a:buClr>
              <a:buSzPts val="1800"/>
              <a:buChar char="■"/>
              <a:defRPr>
                <a:solidFill>
                  <a:schemeClr val="accent2"/>
                </a:solidFill>
              </a:defRPr>
            </a:lvl6pPr>
            <a:lvl7pPr indent="-342900" lvl="6" marL="3200400" algn="l">
              <a:lnSpc>
                <a:spcPct val="100000"/>
              </a:lnSpc>
              <a:spcBef>
                <a:spcPts val="0"/>
              </a:spcBef>
              <a:spcAft>
                <a:spcPts val="0"/>
              </a:spcAft>
              <a:buClr>
                <a:schemeClr val="accent2"/>
              </a:buClr>
              <a:buSzPts val="1800"/>
              <a:buChar char="●"/>
              <a:defRPr>
                <a:solidFill>
                  <a:schemeClr val="accent2"/>
                </a:solidFill>
              </a:defRPr>
            </a:lvl7pPr>
            <a:lvl8pPr indent="-342900" lvl="7" marL="3657600" algn="l">
              <a:lnSpc>
                <a:spcPct val="100000"/>
              </a:lnSpc>
              <a:spcBef>
                <a:spcPts val="0"/>
              </a:spcBef>
              <a:spcAft>
                <a:spcPts val="0"/>
              </a:spcAft>
              <a:buClr>
                <a:schemeClr val="accent2"/>
              </a:buClr>
              <a:buSzPts val="1800"/>
              <a:buChar char="○"/>
              <a:defRPr>
                <a:solidFill>
                  <a:schemeClr val="accent2"/>
                </a:solidFill>
              </a:defRPr>
            </a:lvl8pPr>
            <a:lvl9pPr indent="-342900" lvl="8" marL="4114800" algn="l">
              <a:lnSpc>
                <a:spcPct val="100000"/>
              </a:lnSpc>
              <a:spcBef>
                <a:spcPts val="0"/>
              </a:spcBef>
              <a:spcAft>
                <a:spcPts val="0"/>
              </a:spcAft>
              <a:buClr>
                <a:schemeClr val="accent2"/>
              </a:buClr>
              <a:buSzPts val="1800"/>
              <a:buChar char="■"/>
              <a:defRPr>
                <a:solidFill>
                  <a:schemeClr val="accent2"/>
                </a:solidFill>
              </a:defRPr>
            </a:lvl9pPr>
          </a:lstStyle>
          <a:p/>
        </p:txBody>
      </p:sp>
      <p:sp>
        <p:nvSpPr>
          <p:cNvPr id="92" name="Google Shape;92;p21"/>
          <p:cNvSpPr txBox="1"/>
          <p:nvPr>
            <p:ph idx="12" type="sldNum"/>
          </p:nvPr>
        </p:nvSpPr>
        <p:spPr>
          <a:xfrm>
            <a:off x="8472458" y="4663217"/>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letely blank">
  <p:cSld name="BLANK_2">
    <p:spTree>
      <p:nvGrpSpPr>
        <p:cNvPr id="93" name="Shape 93"/>
        <p:cNvGrpSpPr/>
        <p:nvPr/>
      </p:nvGrpSpPr>
      <p:grpSpPr>
        <a:xfrm>
          <a:off x="0" y="0"/>
          <a:ext cx="0" cy="0"/>
          <a:chOff x="0" y="0"/>
          <a:chExt cx="0" cy="0"/>
        </a:xfrm>
      </p:grpSpPr>
      <p:sp>
        <p:nvSpPr>
          <p:cNvPr id="94" name="Google Shape;94;p2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95" name="Shape 95"/>
        <p:cNvGrpSpPr/>
        <p:nvPr/>
      </p:nvGrpSpPr>
      <p:grpSpPr>
        <a:xfrm>
          <a:off x="0" y="0"/>
          <a:ext cx="0" cy="0"/>
          <a:chOff x="0" y="0"/>
          <a:chExt cx="0" cy="0"/>
        </a:xfrm>
      </p:grpSpPr>
      <p:sp>
        <p:nvSpPr>
          <p:cNvPr id="96" name="Google Shape;96;p23"/>
          <p:cNvSpPr/>
          <p:nvPr/>
        </p:nvSpPr>
        <p:spPr>
          <a:xfrm>
            <a:off x="0" y="0"/>
            <a:ext cx="2418600" cy="5149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23"/>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lvl1pPr lvl="0" algn="r">
              <a:lnSpc>
                <a:spcPct val="90000"/>
              </a:lnSpc>
              <a:spcBef>
                <a:spcPts val="0"/>
              </a:spcBef>
              <a:spcAft>
                <a:spcPts val="0"/>
              </a:spcAft>
              <a:buSzPts val="2400"/>
              <a:buNone/>
              <a:defRPr/>
            </a:lvl1pPr>
            <a:lvl2pPr lvl="1" algn="r">
              <a:lnSpc>
                <a:spcPct val="90000"/>
              </a:lnSpc>
              <a:spcBef>
                <a:spcPts val="0"/>
              </a:spcBef>
              <a:spcAft>
                <a:spcPts val="0"/>
              </a:spcAft>
              <a:buSzPts val="2400"/>
              <a:buNone/>
              <a:defRPr/>
            </a:lvl2pPr>
            <a:lvl3pPr lvl="2" algn="r">
              <a:lnSpc>
                <a:spcPct val="90000"/>
              </a:lnSpc>
              <a:spcBef>
                <a:spcPts val="0"/>
              </a:spcBef>
              <a:spcAft>
                <a:spcPts val="0"/>
              </a:spcAft>
              <a:buSzPts val="2400"/>
              <a:buNone/>
              <a:defRPr/>
            </a:lvl3pPr>
            <a:lvl4pPr lvl="3" algn="r">
              <a:lnSpc>
                <a:spcPct val="90000"/>
              </a:lnSpc>
              <a:spcBef>
                <a:spcPts val="0"/>
              </a:spcBef>
              <a:spcAft>
                <a:spcPts val="0"/>
              </a:spcAft>
              <a:buSzPts val="2400"/>
              <a:buNone/>
              <a:defRPr/>
            </a:lvl4pPr>
            <a:lvl5pPr lvl="4" algn="r">
              <a:lnSpc>
                <a:spcPct val="90000"/>
              </a:lnSpc>
              <a:spcBef>
                <a:spcPts val="0"/>
              </a:spcBef>
              <a:spcAft>
                <a:spcPts val="0"/>
              </a:spcAft>
              <a:buSzPts val="2400"/>
              <a:buNone/>
              <a:defRPr/>
            </a:lvl5pPr>
            <a:lvl6pPr lvl="5" algn="r">
              <a:lnSpc>
                <a:spcPct val="90000"/>
              </a:lnSpc>
              <a:spcBef>
                <a:spcPts val="0"/>
              </a:spcBef>
              <a:spcAft>
                <a:spcPts val="0"/>
              </a:spcAft>
              <a:buSzPts val="2400"/>
              <a:buNone/>
              <a:defRPr/>
            </a:lvl6pPr>
            <a:lvl7pPr lvl="6" algn="r">
              <a:lnSpc>
                <a:spcPct val="90000"/>
              </a:lnSpc>
              <a:spcBef>
                <a:spcPts val="0"/>
              </a:spcBef>
              <a:spcAft>
                <a:spcPts val="0"/>
              </a:spcAft>
              <a:buSzPts val="2400"/>
              <a:buNone/>
              <a:defRPr/>
            </a:lvl7pPr>
            <a:lvl8pPr lvl="7" algn="r">
              <a:lnSpc>
                <a:spcPct val="90000"/>
              </a:lnSpc>
              <a:spcBef>
                <a:spcPts val="0"/>
              </a:spcBef>
              <a:spcAft>
                <a:spcPts val="0"/>
              </a:spcAft>
              <a:buSzPts val="2400"/>
              <a:buNone/>
              <a:defRPr/>
            </a:lvl8pPr>
            <a:lvl9pPr lvl="8" algn="r">
              <a:lnSpc>
                <a:spcPct val="90000"/>
              </a:lnSpc>
              <a:spcBef>
                <a:spcPts val="0"/>
              </a:spcBef>
              <a:spcAft>
                <a:spcPts val="0"/>
              </a:spcAft>
              <a:buSzPts val="2400"/>
              <a:buNone/>
              <a:defRPr/>
            </a:lvl9pPr>
          </a:lstStyle>
          <a:p/>
        </p:txBody>
      </p:sp>
      <p:sp>
        <p:nvSpPr>
          <p:cNvPr id="98" name="Google Shape;98;p23"/>
          <p:cNvSpPr txBox="1"/>
          <p:nvPr>
            <p:ph idx="1" type="body"/>
          </p:nvPr>
        </p:nvSpPr>
        <p:spPr>
          <a:xfrm>
            <a:off x="3082175" y="1091725"/>
            <a:ext cx="2623200" cy="3834300"/>
          </a:xfrm>
          <a:prstGeom prst="rect">
            <a:avLst/>
          </a:prstGeom>
          <a:noFill/>
          <a:ln>
            <a:noFill/>
          </a:ln>
        </p:spPr>
        <p:txBody>
          <a:bodyPr anchorCtr="0" anchor="t" bIns="91425" lIns="91425" spcFirstLastPara="1" rIns="91425" wrap="square" tIns="91425">
            <a:noAutofit/>
          </a:bodyPr>
          <a:lstStyle>
            <a:lvl1pPr indent="-355600" lvl="0" marL="457200" algn="l">
              <a:lnSpc>
                <a:spcPct val="100000"/>
              </a:lnSpc>
              <a:spcBef>
                <a:spcPts val="600"/>
              </a:spcBef>
              <a:spcAft>
                <a:spcPts val="0"/>
              </a:spcAft>
              <a:buSzPts val="2000"/>
              <a:buChar char="⊙"/>
              <a:defRPr sz="2000"/>
            </a:lvl1pPr>
            <a:lvl2pPr indent="-355600" lvl="1" marL="914400" algn="l">
              <a:lnSpc>
                <a:spcPct val="100000"/>
              </a:lnSpc>
              <a:spcBef>
                <a:spcPts val="0"/>
              </a:spcBef>
              <a:spcAft>
                <a:spcPts val="0"/>
              </a:spcAft>
              <a:buSzPts val="2000"/>
              <a:buChar char="○"/>
              <a:defRPr sz="2000"/>
            </a:lvl2pPr>
            <a:lvl3pPr indent="-355600" lvl="2" marL="1371600" algn="l">
              <a:lnSpc>
                <a:spcPct val="100000"/>
              </a:lnSpc>
              <a:spcBef>
                <a:spcPts val="0"/>
              </a:spcBef>
              <a:spcAft>
                <a:spcPts val="0"/>
              </a:spcAft>
              <a:buSzPts val="2000"/>
              <a:buChar char="■"/>
              <a:defRPr sz="2000"/>
            </a:lvl3pPr>
            <a:lvl4pPr indent="-355600" lvl="3" marL="1828800" algn="l">
              <a:lnSpc>
                <a:spcPct val="100000"/>
              </a:lnSpc>
              <a:spcBef>
                <a:spcPts val="0"/>
              </a:spcBef>
              <a:spcAft>
                <a:spcPts val="0"/>
              </a:spcAft>
              <a:buSzPts val="2000"/>
              <a:buChar char="●"/>
              <a:defRPr sz="2000"/>
            </a:lvl4pPr>
            <a:lvl5pPr indent="-355600" lvl="4" marL="2286000" algn="l">
              <a:lnSpc>
                <a:spcPct val="100000"/>
              </a:lnSpc>
              <a:spcBef>
                <a:spcPts val="0"/>
              </a:spcBef>
              <a:spcAft>
                <a:spcPts val="0"/>
              </a:spcAft>
              <a:buSzPts val="2000"/>
              <a:buChar char="○"/>
              <a:defRPr sz="2000"/>
            </a:lvl5pPr>
            <a:lvl6pPr indent="-355600" lvl="5" marL="2743200" algn="l">
              <a:lnSpc>
                <a:spcPct val="100000"/>
              </a:lnSpc>
              <a:spcBef>
                <a:spcPts val="0"/>
              </a:spcBef>
              <a:spcAft>
                <a:spcPts val="0"/>
              </a:spcAft>
              <a:buSzPts val="2000"/>
              <a:buChar char="■"/>
              <a:defRPr sz="2000"/>
            </a:lvl6pPr>
            <a:lvl7pPr indent="-355600" lvl="6" marL="3200400" algn="l">
              <a:lnSpc>
                <a:spcPct val="100000"/>
              </a:lnSpc>
              <a:spcBef>
                <a:spcPts val="0"/>
              </a:spcBef>
              <a:spcAft>
                <a:spcPts val="0"/>
              </a:spcAft>
              <a:buSzPts val="2000"/>
              <a:buChar char="●"/>
              <a:defRPr sz="2000"/>
            </a:lvl7pPr>
            <a:lvl8pPr indent="-355600" lvl="7" marL="3657600" algn="l">
              <a:lnSpc>
                <a:spcPct val="100000"/>
              </a:lnSpc>
              <a:spcBef>
                <a:spcPts val="0"/>
              </a:spcBef>
              <a:spcAft>
                <a:spcPts val="0"/>
              </a:spcAft>
              <a:buSzPts val="2000"/>
              <a:buChar char="○"/>
              <a:defRPr sz="2000"/>
            </a:lvl8pPr>
            <a:lvl9pPr indent="-355600" lvl="8" marL="4114800" algn="l">
              <a:lnSpc>
                <a:spcPct val="100000"/>
              </a:lnSpc>
              <a:spcBef>
                <a:spcPts val="0"/>
              </a:spcBef>
              <a:spcAft>
                <a:spcPts val="0"/>
              </a:spcAft>
              <a:buSzPts val="2000"/>
              <a:buChar char="■"/>
              <a:defRPr sz="2000"/>
            </a:lvl9pPr>
          </a:lstStyle>
          <a:p/>
        </p:txBody>
      </p:sp>
      <p:sp>
        <p:nvSpPr>
          <p:cNvPr id="99" name="Google Shape;99;p23"/>
          <p:cNvSpPr txBox="1"/>
          <p:nvPr>
            <p:ph idx="2" type="body"/>
          </p:nvPr>
        </p:nvSpPr>
        <p:spPr>
          <a:xfrm>
            <a:off x="5863323" y="1091725"/>
            <a:ext cx="2623200" cy="3834300"/>
          </a:xfrm>
          <a:prstGeom prst="rect">
            <a:avLst/>
          </a:prstGeom>
          <a:noFill/>
          <a:ln>
            <a:noFill/>
          </a:ln>
        </p:spPr>
        <p:txBody>
          <a:bodyPr anchorCtr="0" anchor="t" bIns="91425" lIns="91425" spcFirstLastPara="1" rIns="91425" wrap="square" tIns="91425">
            <a:noAutofit/>
          </a:bodyPr>
          <a:lstStyle>
            <a:lvl1pPr indent="-355600" lvl="0" marL="457200" algn="l">
              <a:lnSpc>
                <a:spcPct val="100000"/>
              </a:lnSpc>
              <a:spcBef>
                <a:spcPts val="600"/>
              </a:spcBef>
              <a:spcAft>
                <a:spcPts val="0"/>
              </a:spcAft>
              <a:buSzPts val="2000"/>
              <a:buChar char="⊙"/>
              <a:defRPr sz="2000"/>
            </a:lvl1pPr>
            <a:lvl2pPr indent="-355600" lvl="1" marL="914400" algn="l">
              <a:lnSpc>
                <a:spcPct val="100000"/>
              </a:lnSpc>
              <a:spcBef>
                <a:spcPts val="0"/>
              </a:spcBef>
              <a:spcAft>
                <a:spcPts val="0"/>
              </a:spcAft>
              <a:buSzPts val="2000"/>
              <a:buChar char="○"/>
              <a:defRPr sz="2000"/>
            </a:lvl2pPr>
            <a:lvl3pPr indent="-355600" lvl="2" marL="1371600" algn="l">
              <a:lnSpc>
                <a:spcPct val="100000"/>
              </a:lnSpc>
              <a:spcBef>
                <a:spcPts val="0"/>
              </a:spcBef>
              <a:spcAft>
                <a:spcPts val="0"/>
              </a:spcAft>
              <a:buSzPts val="2000"/>
              <a:buChar char="■"/>
              <a:defRPr sz="2000"/>
            </a:lvl3pPr>
            <a:lvl4pPr indent="-355600" lvl="3" marL="1828800" algn="l">
              <a:lnSpc>
                <a:spcPct val="100000"/>
              </a:lnSpc>
              <a:spcBef>
                <a:spcPts val="0"/>
              </a:spcBef>
              <a:spcAft>
                <a:spcPts val="0"/>
              </a:spcAft>
              <a:buSzPts val="2000"/>
              <a:buChar char="●"/>
              <a:defRPr sz="2000"/>
            </a:lvl4pPr>
            <a:lvl5pPr indent="-355600" lvl="4" marL="2286000" algn="l">
              <a:lnSpc>
                <a:spcPct val="100000"/>
              </a:lnSpc>
              <a:spcBef>
                <a:spcPts val="0"/>
              </a:spcBef>
              <a:spcAft>
                <a:spcPts val="0"/>
              </a:spcAft>
              <a:buSzPts val="2000"/>
              <a:buChar char="○"/>
              <a:defRPr sz="2000"/>
            </a:lvl5pPr>
            <a:lvl6pPr indent="-355600" lvl="5" marL="2743200" algn="l">
              <a:lnSpc>
                <a:spcPct val="100000"/>
              </a:lnSpc>
              <a:spcBef>
                <a:spcPts val="0"/>
              </a:spcBef>
              <a:spcAft>
                <a:spcPts val="0"/>
              </a:spcAft>
              <a:buSzPts val="2000"/>
              <a:buChar char="■"/>
              <a:defRPr sz="2000"/>
            </a:lvl6pPr>
            <a:lvl7pPr indent="-355600" lvl="6" marL="3200400" algn="l">
              <a:lnSpc>
                <a:spcPct val="100000"/>
              </a:lnSpc>
              <a:spcBef>
                <a:spcPts val="0"/>
              </a:spcBef>
              <a:spcAft>
                <a:spcPts val="0"/>
              </a:spcAft>
              <a:buSzPts val="2000"/>
              <a:buChar char="●"/>
              <a:defRPr sz="2000"/>
            </a:lvl7pPr>
            <a:lvl8pPr indent="-355600" lvl="7" marL="3657600" algn="l">
              <a:lnSpc>
                <a:spcPct val="100000"/>
              </a:lnSpc>
              <a:spcBef>
                <a:spcPts val="0"/>
              </a:spcBef>
              <a:spcAft>
                <a:spcPts val="0"/>
              </a:spcAft>
              <a:buSzPts val="2000"/>
              <a:buChar char="○"/>
              <a:defRPr sz="2000"/>
            </a:lvl8pPr>
            <a:lvl9pPr indent="-355600" lvl="8" marL="4114800" algn="l">
              <a:lnSpc>
                <a:spcPct val="100000"/>
              </a:lnSpc>
              <a:spcBef>
                <a:spcPts val="0"/>
              </a:spcBef>
              <a:spcAft>
                <a:spcPts val="0"/>
              </a:spcAft>
              <a:buSzPts val="2000"/>
              <a:buChar char="■"/>
              <a:defRPr sz="2000"/>
            </a:lvl9pPr>
          </a:lstStyle>
          <a:p/>
        </p:txBody>
      </p:sp>
      <p:sp>
        <p:nvSpPr>
          <p:cNvPr id="100" name="Google Shape;100;p2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Inverse">
  <p:cSld name="BLANK_1">
    <p:bg>
      <p:bgPr>
        <a:solidFill>
          <a:schemeClr val="dk1"/>
        </a:solidFill>
      </p:bgPr>
    </p:bg>
    <p:spTree>
      <p:nvGrpSpPr>
        <p:cNvPr id="101" name="Shape 101"/>
        <p:cNvGrpSpPr/>
        <p:nvPr/>
      </p:nvGrpSpPr>
      <p:grpSpPr>
        <a:xfrm>
          <a:off x="0" y="0"/>
          <a:ext cx="0" cy="0"/>
          <a:chOff x="0" y="0"/>
          <a:chExt cx="0" cy="0"/>
        </a:xfrm>
      </p:grpSpPr>
      <p:sp>
        <p:nvSpPr>
          <p:cNvPr id="102" name="Google Shape;102;p24"/>
          <p:cNvSpPr/>
          <p:nvPr/>
        </p:nvSpPr>
        <p:spPr>
          <a:xfrm>
            <a:off x="361950" y="-571500"/>
            <a:ext cx="6286500" cy="62865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highlight>
                <a:srgbClr val="FFFF00"/>
              </a:highlight>
              <a:latin typeface="Arial"/>
              <a:ea typeface="Arial"/>
              <a:cs typeface="Arial"/>
              <a:sym typeface="Arial"/>
            </a:endParaRPr>
          </a:p>
        </p:txBody>
      </p:sp>
      <p:sp>
        <p:nvSpPr>
          <p:cNvPr id="103" name="Google Shape;103;p24"/>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accent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4" name="Shape 104"/>
        <p:cNvGrpSpPr/>
        <p:nvPr/>
      </p:nvGrpSpPr>
      <p:grpSpPr>
        <a:xfrm>
          <a:off x="0" y="0"/>
          <a:ext cx="0" cy="0"/>
          <a:chOff x="0" y="0"/>
          <a:chExt cx="0" cy="0"/>
        </a:xfrm>
      </p:grpSpPr>
      <p:sp>
        <p:nvSpPr>
          <p:cNvPr id="105" name="Google Shape;105;p25"/>
          <p:cNvSpPr/>
          <p:nvPr/>
        </p:nvSpPr>
        <p:spPr>
          <a:xfrm>
            <a:off x="0" y="0"/>
            <a:ext cx="2418600" cy="5149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 name="Google Shape;106;p25"/>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lvl1pPr lvl="0" algn="r">
              <a:lnSpc>
                <a:spcPct val="90000"/>
              </a:lnSpc>
              <a:spcBef>
                <a:spcPts val="0"/>
              </a:spcBef>
              <a:spcAft>
                <a:spcPts val="0"/>
              </a:spcAft>
              <a:buSzPts val="2400"/>
              <a:buNone/>
              <a:defRPr/>
            </a:lvl1pPr>
            <a:lvl2pPr lvl="1" algn="r">
              <a:lnSpc>
                <a:spcPct val="90000"/>
              </a:lnSpc>
              <a:spcBef>
                <a:spcPts val="0"/>
              </a:spcBef>
              <a:spcAft>
                <a:spcPts val="0"/>
              </a:spcAft>
              <a:buSzPts val="2400"/>
              <a:buNone/>
              <a:defRPr/>
            </a:lvl2pPr>
            <a:lvl3pPr lvl="2" algn="r">
              <a:lnSpc>
                <a:spcPct val="90000"/>
              </a:lnSpc>
              <a:spcBef>
                <a:spcPts val="0"/>
              </a:spcBef>
              <a:spcAft>
                <a:spcPts val="0"/>
              </a:spcAft>
              <a:buSzPts val="2400"/>
              <a:buNone/>
              <a:defRPr/>
            </a:lvl3pPr>
            <a:lvl4pPr lvl="3" algn="r">
              <a:lnSpc>
                <a:spcPct val="90000"/>
              </a:lnSpc>
              <a:spcBef>
                <a:spcPts val="0"/>
              </a:spcBef>
              <a:spcAft>
                <a:spcPts val="0"/>
              </a:spcAft>
              <a:buSzPts val="2400"/>
              <a:buNone/>
              <a:defRPr/>
            </a:lvl4pPr>
            <a:lvl5pPr lvl="4" algn="r">
              <a:lnSpc>
                <a:spcPct val="90000"/>
              </a:lnSpc>
              <a:spcBef>
                <a:spcPts val="0"/>
              </a:spcBef>
              <a:spcAft>
                <a:spcPts val="0"/>
              </a:spcAft>
              <a:buSzPts val="2400"/>
              <a:buNone/>
              <a:defRPr/>
            </a:lvl5pPr>
            <a:lvl6pPr lvl="5" algn="r">
              <a:lnSpc>
                <a:spcPct val="90000"/>
              </a:lnSpc>
              <a:spcBef>
                <a:spcPts val="0"/>
              </a:spcBef>
              <a:spcAft>
                <a:spcPts val="0"/>
              </a:spcAft>
              <a:buSzPts val="2400"/>
              <a:buNone/>
              <a:defRPr/>
            </a:lvl6pPr>
            <a:lvl7pPr lvl="6" algn="r">
              <a:lnSpc>
                <a:spcPct val="90000"/>
              </a:lnSpc>
              <a:spcBef>
                <a:spcPts val="0"/>
              </a:spcBef>
              <a:spcAft>
                <a:spcPts val="0"/>
              </a:spcAft>
              <a:buSzPts val="2400"/>
              <a:buNone/>
              <a:defRPr/>
            </a:lvl7pPr>
            <a:lvl8pPr lvl="7" algn="r">
              <a:lnSpc>
                <a:spcPct val="90000"/>
              </a:lnSpc>
              <a:spcBef>
                <a:spcPts val="0"/>
              </a:spcBef>
              <a:spcAft>
                <a:spcPts val="0"/>
              </a:spcAft>
              <a:buSzPts val="2400"/>
              <a:buNone/>
              <a:defRPr/>
            </a:lvl8pPr>
            <a:lvl9pPr lvl="8" algn="r">
              <a:lnSpc>
                <a:spcPct val="90000"/>
              </a:lnSpc>
              <a:spcBef>
                <a:spcPts val="0"/>
              </a:spcBef>
              <a:spcAft>
                <a:spcPts val="0"/>
              </a:spcAft>
              <a:buSzPts val="2400"/>
              <a:buNone/>
              <a:defRPr/>
            </a:lvl9pPr>
          </a:lstStyle>
          <a:p/>
        </p:txBody>
      </p:sp>
      <p:sp>
        <p:nvSpPr>
          <p:cNvPr id="107" name="Google Shape;107;p25"/>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8" name="Shape 108"/>
        <p:cNvGrpSpPr/>
        <p:nvPr/>
      </p:nvGrpSpPr>
      <p:grpSpPr>
        <a:xfrm>
          <a:off x="0" y="0"/>
          <a:ext cx="0" cy="0"/>
          <a:chOff x="0" y="0"/>
          <a:chExt cx="0" cy="0"/>
        </a:xfrm>
      </p:grpSpPr>
      <p:sp>
        <p:nvSpPr>
          <p:cNvPr id="109" name="Google Shape;109;p26"/>
          <p:cNvSpPr/>
          <p:nvPr/>
        </p:nvSpPr>
        <p:spPr>
          <a:xfrm>
            <a:off x="361950" y="-571500"/>
            <a:ext cx="6286500" cy="6286500"/>
          </a:xfrm>
          <a:prstGeom prst="ellipse">
            <a:avLst/>
          </a:prstGeom>
          <a:solidFill>
            <a:srgbClr val="00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0" name="Google Shape;110;p26"/>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11" name="Shape 111"/>
        <p:cNvGrpSpPr/>
        <p:nvPr/>
      </p:nvGrpSpPr>
      <p:grpSpPr>
        <a:xfrm>
          <a:off x="0" y="0"/>
          <a:ext cx="0" cy="0"/>
          <a:chOff x="0" y="0"/>
          <a:chExt cx="0" cy="0"/>
        </a:xfrm>
      </p:grpSpPr>
      <p:sp>
        <p:nvSpPr>
          <p:cNvPr id="112" name="Google Shape;112;p27"/>
          <p:cNvSpPr txBox="1"/>
          <p:nvPr>
            <p:ph type="title"/>
          </p:nvPr>
        </p:nvSpPr>
        <p:spPr>
          <a:xfrm>
            <a:off x="490250" y="488250"/>
            <a:ext cx="6227100" cy="4090800"/>
          </a:xfrm>
          <a:prstGeom prst="rect">
            <a:avLst/>
          </a:prstGeom>
          <a:noFill/>
          <a:ln>
            <a:noFill/>
          </a:ln>
        </p:spPr>
        <p:txBody>
          <a:bodyPr anchorCtr="0" anchor="ctr" bIns="91425" lIns="91425" spcFirstLastPara="1" rIns="91425" wrap="square" tIns="91425">
            <a:noAutofit/>
          </a:bodyPr>
          <a:lstStyle>
            <a:lvl1pPr lvl="0" algn="r">
              <a:lnSpc>
                <a:spcPct val="90000"/>
              </a:lnSpc>
              <a:spcBef>
                <a:spcPts val="0"/>
              </a:spcBef>
              <a:spcAft>
                <a:spcPts val="0"/>
              </a:spcAft>
              <a:buSzPts val="6000"/>
              <a:buNone/>
              <a:defRPr sz="6000"/>
            </a:lvl1pPr>
            <a:lvl2pPr lvl="1" algn="r">
              <a:lnSpc>
                <a:spcPct val="90000"/>
              </a:lnSpc>
              <a:spcBef>
                <a:spcPts val="0"/>
              </a:spcBef>
              <a:spcAft>
                <a:spcPts val="0"/>
              </a:spcAft>
              <a:buSzPts val="6000"/>
              <a:buNone/>
              <a:defRPr sz="6000"/>
            </a:lvl2pPr>
            <a:lvl3pPr lvl="2" algn="r">
              <a:lnSpc>
                <a:spcPct val="90000"/>
              </a:lnSpc>
              <a:spcBef>
                <a:spcPts val="0"/>
              </a:spcBef>
              <a:spcAft>
                <a:spcPts val="0"/>
              </a:spcAft>
              <a:buSzPts val="6000"/>
              <a:buNone/>
              <a:defRPr sz="6000"/>
            </a:lvl3pPr>
            <a:lvl4pPr lvl="3" algn="r">
              <a:lnSpc>
                <a:spcPct val="90000"/>
              </a:lnSpc>
              <a:spcBef>
                <a:spcPts val="0"/>
              </a:spcBef>
              <a:spcAft>
                <a:spcPts val="0"/>
              </a:spcAft>
              <a:buSzPts val="6000"/>
              <a:buNone/>
              <a:defRPr sz="6000"/>
            </a:lvl4pPr>
            <a:lvl5pPr lvl="4" algn="r">
              <a:lnSpc>
                <a:spcPct val="90000"/>
              </a:lnSpc>
              <a:spcBef>
                <a:spcPts val="0"/>
              </a:spcBef>
              <a:spcAft>
                <a:spcPts val="0"/>
              </a:spcAft>
              <a:buSzPts val="6000"/>
              <a:buNone/>
              <a:defRPr sz="6000"/>
            </a:lvl5pPr>
            <a:lvl6pPr lvl="5" algn="r">
              <a:lnSpc>
                <a:spcPct val="90000"/>
              </a:lnSpc>
              <a:spcBef>
                <a:spcPts val="0"/>
              </a:spcBef>
              <a:spcAft>
                <a:spcPts val="0"/>
              </a:spcAft>
              <a:buSzPts val="6000"/>
              <a:buNone/>
              <a:defRPr sz="6000"/>
            </a:lvl6pPr>
            <a:lvl7pPr lvl="6" algn="r">
              <a:lnSpc>
                <a:spcPct val="90000"/>
              </a:lnSpc>
              <a:spcBef>
                <a:spcPts val="0"/>
              </a:spcBef>
              <a:spcAft>
                <a:spcPts val="0"/>
              </a:spcAft>
              <a:buSzPts val="6000"/>
              <a:buNone/>
              <a:defRPr sz="6000"/>
            </a:lvl7pPr>
            <a:lvl8pPr lvl="7" algn="r">
              <a:lnSpc>
                <a:spcPct val="90000"/>
              </a:lnSpc>
              <a:spcBef>
                <a:spcPts val="0"/>
              </a:spcBef>
              <a:spcAft>
                <a:spcPts val="0"/>
              </a:spcAft>
              <a:buSzPts val="6000"/>
              <a:buNone/>
              <a:defRPr sz="6000"/>
            </a:lvl8pPr>
            <a:lvl9pPr lvl="8" algn="r">
              <a:lnSpc>
                <a:spcPct val="90000"/>
              </a:lnSpc>
              <a:spcBef>
                <a:spcPts val="0"/>
              </a:spcBef>
              <a:spcAft>
                <a:spcPts val="0"/>
              </a:spcAft>
              <a:buSzPts val="6000"/>
              <a:buNone/>
              <a:defRPr sz="6000"/>
            </a:lvl9pPr>
          </a:lstStyle>
          <a:p/>
        </p:txBody>
      </p:sp>
      <p:sp>
        <p:nvSpPr>
          <p:cNvPr id="113" name="Google Shape;113;p27"/>
          <p:cNvSpPr txBox="1"/>
          <p:nvPr>
            <p:ph idx="12" type="sldNum"/>
          </p:nvPr>
        </p:nvSpPr>
        <p:spPr>
          <a:xfrm>
            <a:off x="8523541" y="4695623"/>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4" name="Shape 114"/>
        <p:cNvGrpSpPr/>
        <p:nvPr/>
      </p:nvGrpSpPr>
      <p:grpSpPr>
        <a:xfrm>
          <a:off x="0" y="0"/>
          <a:ext cx="0" cy="0"/>
          <a:chOff x="0" y="0"/>
          <a:chExt cx="0" cy="0"/>
        </a:xfrm>
      </p:grpSpPr>
      <p:sp>
        <p:nvSpPr>
          <p:cNvPr id="115" name="Google Shape;115;p28"/>
          <p:cNvSpPr txBox="1"/>
          <p:nvPr>
            <p:ph type="title"/>
          </p:nvPr>
        </p:nvSpPr>
        <p:spPr>
          <a:xfrm>
            <a:off x="460950" y="2065350"/>
            <a:ext cx="8222100" cy="1012800"/>
          </a:xfrm>
          <a:prstGeom prst="rect">
            <a:avLst/>
          </a:prstGeom>
          <a:noFill/>
          <a:ln>
            <a:noFill/>
          </a:ln>
        </p:spPr>
        <p:txBody>
          <a:bodyPr anchorCtr="0" anchor="ctr" bIns="91425" lIns="91425" spcFirstLastPara="1" rIns="91425" wrap="square" tIns="91425">
            <a:noAutofit/>
          </a:bodyPr>
          <a:lstStyle>
            <a:lvl1pPr lvl="0" algn="r">
              <a:lnSpc>
                <a:spcPct val="90000"/>
              </a:lnSpc>
              <a:spcBef>
                <a:spcPts val="0"/>
              </a:spcBef>
              <a:spcAft>
                <a:spcPts val="0"/>
              </a:spcAft>
              <a:buSzPts val="4200"/>
              <a:buNone/>
              <a:defRPr sz="4200"/>
            </a:lvl1pPr>
            <a:lvl2pPr lvl="1" algn="r">
              <a:lnSpc>
                <a:spcPct val="90000"/>
              </a:lnSpc>
              <a:spcBef>
                <a:spcPts val="0"/>
              </a:spcBef>
              <a:spcAft>
                <a:spcPts val="0"/>
              </a:spcAft>
              <a:buSzPts val="4200"/>
              <a:buNone/>
              <a:defRPr sz="4200"/>
            </a:lvl2pPr>
            <a:lvl3pPr lvl="2" algn="r">
              <a:lnSpc>
                <a:spcPct val="90000"/>
              </a:lnSpc>
              <a:spcBef>
                <a:spcPts val="0"/>
              </a:spcBef>
              <a:spcAft>
                <a:spcPts val="0"/>
              </a:spcAft>
              <a:buSzPts val="4200"/>
              <a:buNone/>
              <a:defRPr sz="4200"/>
            </a:lvl3pPr>
            <a:lvl4pPr lvl="3" algn="r">
              <a:lnSpc>
                <a:spcPct val="90000"/>
              </a:lnSpc>
              <a:spcBef>
                <a:spcPts val="0"/>
              </a:spcBef>
              <a:spcAft>
                <a:spcPts val="0"/>
              </a:spcAft>
              <a:buSzPts val="4200"/>
              <a:buNone/>
              <a:defRPr sz="4200"/>
            </a:lvl4pPr>
            <a:lvl5pPr lvl="4" algn="r">
              <a:lnSpc>
                <a:spcPct val="90000"/>
              </a:lnSpc>
              <a:spcBef>
                <a:spcPts val="0"/>
              </a:spcBef>
              <a:spcAft>
                <a:spcPts val="0"/>
              </a:spcAft>
              <a:buSzPts val="4200"/>
              <a:buNone/>
              <a:defRPr sz="4200"/>
            </a:lvl5pPr>
            <a:lvl6pPr lvl="5" algn="r">
              <a:lnSpc>
                <a:spcPct val="90000"/>
              </a:lnSpc>
              <a:spcBef>
                <a:spcPts val="0"/>
              </a:spcBef>
              <a:spcAft>
                <a:spcPts val="0"/>
              </a:spcAft>
              <a:buSzPts val="4200"/>
              <a:buNone/>
              <a:defRPr sz="4200"/>
            </a:lvl6pPr>
            <a:lvl7pPr lvl="6" algn="r">
              <a:lnSpc>
                <a:spcPct val="90000"/>
              </a:lnSpc>
              <a:spcBef>
                <a:spcPts val="0"/>
              </a:spcBef>
              <a:spcAft>
                <a:spcPts val="0"/>
              </a:spcAft>
              <a:buSzPts val="4200"/>
              <a:buNone/>
              <a:defRPr sz="4200"/>
            </a:lvl7pPr>
            <a:lvl8pPr lvl="7" algn="r">
              <a:lnSpc>
                <a:spcPct val="90000"/>
              </a:lnSpc>
              <a:spcBef>
                <a:spcPts val="0"/>
              </a:spcBef>
              <a:spcAft>
                <a:spcPts val="0"/>
              </a:spcAft>
              <a:buSzPts val="4200"/>
              <a:buNone/>
              <a:defRPr sz="4200"/>
            </a:lvl8pPr>
            <a:lvl9pPr lvl="8" algn="r">
              <a:lnSpc>
                <a:spcPct val="90000"/>
              </a:lnSpc>
              <a:spcBef>
                <a:spcPts val="0"/>
              </a:spcBef>
              <a:spcAft>
                <a:spcPts val="0"/>
              </a:spcAft>
              <a:buSzPts val="4200"/>
              <a:buNone/>
              <a:defRPr sz="4200"/>
            </a:lvl9pPr>
          </a:lstStyle>
          <a:p/>
        </p:txBody>
      </p:sp>
      <p:sp>
        <p:nvSpPr>
          <p:cNvPr id="116" name="Google Shape;116;p28"/>
          <p:cNvSpPr txBox="1"/>
          <p:nvPr>
            <p:ph idx="12" type="sldNum"/>
          </p:nvPr>
        </p:nvSpPr>
        <p:spPr>
          <a:xfrm>
            <a:off x="8523541" y="4695623"/>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6" Type="http://schemas.openxmlformats.org/officeDocument/2006/relationships/theme" Target="../theme/theme3.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chemeClr val="accen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lvl1pPr lvl="0" marR="0" algn="r">
              <a:lnSpc>
                <a:spcPct val="90000"/>
              </a:lnSpc>
              <a:spcBef>
                <a:spcPts val="0"/>
              </a:spcBef>
              <a:spcAft>
                <a:spcPts val="0"/>
              </a:spcAft>
              <a:buClr>
                <a:schemeClr val="lt1"/>
              </a:buClr>
              <a:buSzPts val="2400"/>
              <a:buFont typeface="Cabin Condensed"/>
              <a:buNone/>
              <a:defRPr b="1" i="0" sz="2400" u="none" cap="none" strike="noStrike">
                <a:solidFill>
                  <a:schemeClr val="lt1"/>
                </a:solidFill>
                <a:latin typeface="Cabin Condensed"/>
                <a:ea typeface="Cabin Condensed"/>
                <a:cs typeface="Cabin Condensed"/>
                <a:sym typeface="Cabin Condensed"/>
              </a:defRPr>
            </a:lvl1pPr>
            <a:lvl2pPr lvl="1" marR="0" algn="r">
              <a:lnSpc>
                <a:spcPct val="90000"/>
              </a:lnSpc>
              <a:spcBef>
                <a:spcPts val="0"/>
              </a:spcBef>
              <a:spcAft>
                <a:spcPts val="0"/>
              </a:spcAft>
              <a:buClr>
                <a:schemeClr val="lt1"/>
              </a:buClr>
              <a:buSzPts val="2400"/>
              <a:buFont typeface="Cabin Condensed"/>
              <a:buNone/>
              <a:defRPr b="1" i="0" sz="2400" u="none" cap="none" strike="noStrike">
                <a:solidFill>
                  <a:schemeClr val="lt1"/>
                </a:solidFill>
                <a:latin typeface="Cabin Condensed"/>
                <a:ea typeface="Cabin Condensed"/>
                <a:cs typeface="Cabin Condensed"/>
                <a:sym typeface="Cabin Condensed"/>
              </a:defRPr>
            </a:lvl2pPr>
            <a:lvl3pPr lvl="2" marR="0" algn="r">
              <a:lnSpc>
                <a:spcPct val="90000"/>
              </a:lnSpc>
              <a:spcBef>
                <a:spcPts val="0"/>
              </a:spcBef>
              <a:spcAft>
                <a:spcPts val="0"/>
              </a:spcAft>
              <a:buClr>
                <a:schemeClr val="lt1"/>
              </a:buClr>
              <a:buSzPts val="2400"/>
              <a:buFont typeface="Cabin Condensed"/>
              <a:buNone/>
              <a:defRPr b="1" i="0" sz="2400" u="none" cap="none" strike="noStrike">
                <a:solidFill>
                  <a:schemeClr val="lt1"/>
                </a:solidFill>
                <a:latin typeface="Cabin Condensed"/>
                <a:ea typeface="Cabin Condensed"/>
                <a:cs typeface="Cabin Condensed"/>
                <a:sym typeface="Cabin Condensed"/>
              </a:defRPr>
            </a:lvl3pPr>
            <a:lvl4pPr lvl="3" marR="0" algn="r">
              <a:lnSpc>
                <a:spcPct val="90000"/>
              </a:lnSpc>
              <a:spcBef>
                <a:spcPts val="0"/>
              </a:spcBef>
              <a:spcAft>
                <a:spcPts val="0"/>
              </a:spcAft>
              <a:buClr>
                <a:schemeClr val="lt1"/>
              </a:buClr>
              <a:buSzPts val="2400"/>
              <a:buFont typeface="Cabin Condensed"/>
              <a:buNone/>
              <a:defRPr b="1" i="0" sz="2400" u="none" cap="none" strike="noStrike">
                <a:solidFill>
                  <a:schemeClr val="lt1"/>
                </a:solidFill>
                <a:latin typeface="Cabin Condensed"/>
                <a:ea typeface="Cabin Condensed"/>
                <a:cs typeface="Cabin Condensed"/>
                <a:sym typeface="Cabin Condensed"/>
              </a:defRPr>
            </a:lvl4pPr>
            <a:lvl5pPr lvl="4" marR="0" algn="r">
              <a:lnSpc>
                <a:spcPct val="90000"/>
              </a:lnSpc>
              <a:spcBef>
                <a:spcPts val="0"/>
              </a:spcBef>
              <a:spcAft>
                <a:spcPts val="0"/>
              </a:spcAft>
              <a:buClr>
                <a:schemeClr val="lt1"/>
              </a:buClr>
              <a:buSzPts val="2400"/>
              <a:buFont typeface="Cabin Condensed"/>
              <a:buNone/>
              <a:defRPr b="1" i="0" sz="2400" u="none" cap="none" strike="noStrike">
                <a:solidFill>
                  <a:schemeClr val="lt1"/>
                </a:solidFill>
                <a:latin typeface="Cabin Condensed"/>
                <a:ea typeface="Cabin Condensed"/>
                <a:cs typeface="Cabin Condensed"/>
                <a:sym typeface="Cabin Condensed"/>
              </a:defRPr>
            </a:lvl5pPr>
            <a:lvl6pPr lvl="5" marR="0" algn="r">
              <a:lnSpc>
                <a:spcPct val="90000"/>
              </a:lnSpc>
              <a:spcBef>
                <a:spcPts val="0"/>
              </a:spcBef>
              <a:spcAft>
                <a:spcPts val="0"/>
              </a:spcAft>
              <a:buClr>
                <a:schemeClr val="lt1"/>
              </a:buClr>
              <a:buSzPts val="2400"/>
              <a:buFont typeface="Cabin Condensed"/>
              <a:buNone/>
              <a:defRPr b="1" i="0" sz="2400" u="none" cap="none" strike="noStrike">
                <a:solidFill>
                  <a:schemeClr val="lt1"/>
                </a:solidFill>
                <a:latin typeface="Cabin Condensed"/>
                <a:ea typeface="Cabin Condensed"/>
                <a:cs typeface="Cabin Condensed"/>
                <a:sym typeface="Cabin Condensed"/>
              </a:defRPr>
            </a:lvl6pPr>
            <a:lvl7pPr lvl="6" marR="0" algn="r">
              <a:lnSpc>
                <a:spcPct val="90000"/>
              </a:lnSpc>
              <a:spcBef>
                <a:spcPts val="0"/>
              </a:spcBef>
              <a:spcAft>
                <a:spcPts val="0"/>
              </a:spcAft>
              <a:buClr>
                <a:schemeClr val="lt1"/>
              </a:buClr>
              <a:buSzPts val="2400"/>
              <a:buFont typeface="Cabin Condensed"/>
              <a:buNone/>
              <a:defRPr b="1" i="0" sz="2400" u="none" cap="none" strike="noStrike">
                <a:solidFill>
                  <a:schemeClr val="lt1"/>
                </a:solidFill>
                <a:latin typeface="Cabin Condensed"/>
                <a:ea typeface="Cabin Condensed"/>
                <a:cs typeface="Cabin Condensed"/>
                <a:sym typeface="Cabin Condensed"/>
              </a:defRPr>
            </a:lvl7pPr>
            <a:lvl8pPr lvl="7" marR="0" algn="r">
              <a:lnSpc>
                <a:spcPct val="90000"/>
              </a:lnSpc>
              <a:spcBef>
                <a:spcPts val="0"/>
              </a:spcBef>
              <a:spcAft>
                <a:spcPts val="0"/>
              </a:spcAft>
              <a:buClr>
                <a:schemeClr val="lt1"/>
              </a:buClr>
              <a:buSzPts val="2400"/>
              <a:buFont typeface="Cabin Condensed"/>
              <a:buNone/>
              <a:defRPr b="1" i="0" sz="2400" u="none" cap="none" strike="noStrike">
                <a:solidFill>
                  <a:schemeClr val="lt1"/>
                </a:solidFill>
                <a:latin typeface="Cabin Condensed"/>
                <a:ea typeface="Cabin Condensed"/>
                <a:cs typeface="Cabin Condensed"/>
                <a:sym typeface="Cabin Condensed"/>
              </a:defRPr>
            </a:lvl8pPr>
            <a:lvl9pPr lvl="8" marR="0" algn="r">
              <a:lnSpc>
                <a:spcPct val="90000"/>
              </a:lnSpc>
              <a:spcBef>
                <a:spcPts val="0"/>
              </a:spcBef>
              <a:spcAft>
                <a:spcPts val="0"/>
              </a:spcAft>
              <a:buClr>
                <a:schemeClr val="lt1"/>
              </a:buClr>
              <a:buSzPts val="2400"/>
              <a:buFont typeface="Cabin Condensed"/>
              <a:buNone/>
              <a:defRPr b="1" i="0" sz="2400" u="none" cap="none" strike="noStrike">
                <a:solidFill>
                  <a:schemeClr val="lt1"/>
                </a:solidFill>
                <a:latin typeface="Cabin Condensed"/>
                <a:ea typeface="Cabin Condensed"/>
                <a:cs typeface="Cabin Condensed"/>
                <a:sym typeface="Cabin Condensed"/>
              </a:defRPr>
            </a:lvl9pPr>
          </a:lstStyle>
          <a:p/>
        </p:txBody>
      </p:sp>
      <p:sp>
        <p:nvSpPr>
          <p:cNvPr id="52" name="Google Shape;52;p13"/>
          <p:cNvSpPr txBox="1"/>
          <p:nvPr>
            <p:ph idx="1" type="body"/>
          </p:nvPr>
        </p:nvSpPr>
        <p:spPr>
          <a:xfrm>
            <a:off x="2871075" y="1007295"/>
            <a:ext cx="5561100" cy="3571200"/>
          </a:xfrm>
          <a:prstGeom prst="rect">
            <a:avLst/>
          </a:prstGeom>
          <a:noFill/>
          <a:ln>
            <a:noFill/>
          </a:ln>
        </p:spPr>
        <p:txBody>
          <a:bodyPr anchorCtr="0" anchor="t" bIns="91425" lIns="91425" spcFirstLastPara="1" rIns="91425" wrap="square" tIns="91425">
            <a:noAutofit/>
          </a:bodyPr>
          <a:lstStyle>
            <a:lvl1pPr indent="-419100" lvl="0" marL="457200" marR="0" algn="l">
              <a:lnSpc>
                <a:spcPct val="100000"/>
              </a:lnSpc>
              <a:spcBef>
                <a:spcPts val="600"/>
              </a:spcBef>
              <a:spcAft>
                <a:spcPts val="0"/>
              </a:spcAft>
              <a:buClr>
                <a:schemeClr val="dk1"/>
              </a:buClr>
              <a:buSzPts val="3000"/>
              <a:buFont typeface="Cabin"/>
              <a:buChar char="⊙"/>
              <a:defRPr b="0" i="0" sz="3000" u="none" cap="none" strike="noStrike">
                <a:solidFill>
                  <a:schemeClr val="dk1"/>
                </a:solidFill>
                <a:latin typeface="Cabin"/>
                <a:ea typeface="Cabin"/>
                <a:cs typeface="Cabin"/>
                <a:sym typeface="Cabin"/>
              </a:defRPr>
            </a:lvl1pPr>
            <a:lvl2pPr indent="-381000" lvl="1" marL="914400" marR="0" algn="l">
              <a:lnSpc>
                <a:spcPct val="100000"/>
              </a:lnSpc>
              <a:spcBef>
                <a:spcPts val="0"/>
              </a:spcBef>
              <a:spcAft>
                <a:spcPts val="0"/>
              </a:spcAft>
              <a:buClr>
                <a:schemeClr val="dk1"/>
              </a:buClr>
              <a:buSzPts val="2400"/>
              <a:buFont typeface="Cabin"/>
              <a:buChar char="○"/>
              <a:defRPr b="0" i="0" sz="2400" u="none" cap="none" strike="noStrike">
                <a:solidFill>
                  <a:schemeClr val="dk1"/>
                </a:solidFill>
                <a:latin typeface="Cabin"/>
                <a:ea typeface="Cabin"/>
                <a:cs typeface="Cabin"/>
                <a:sym typeface="Cabin"/>
              </a:defRPr>
            </a:lvl2pPr>
            <a:lvl3pPr indent="-381000" lvl="2" marL="1371600" marR="0" algn="l">
              <a:lnSpc>
                <a:spcPct val="100000"/>
              </a:lnSpc>
              <a:spcBef>
                <a:spcPts val="0"/>
              </a:spcBef>
              <a:spcAft>
                <a:spcPts val="0"/>
              </a:spcAft>
              <a:buClr>
                <a:schemeClr val="dk1"/>
              </a:buClr>
              <a:buSzPts val="2400"/>
              <a:buFont typeface="Cabin"/>
              <a:buChar char="■"/>
              <a:defRPr b="0" i="0" sz="2400" u="none" cap="none" strike="noStrike">
                <a:solidFill>
                  <a:schemeClr val="dk1"/>
                </a:solidFill>
                <a:latin typeface="Cabin"/>
                <a:ea typeface="Cabin"/>
                <a:cs typeface="Cabin"/>
                <a:sym typeface="Cabin"/>
              </a:defRPr>
            </a:lvl3pPr>
            <a:lvl4pPr indent="-342900" lvl="3" marL="1828800" marR="0" algn="l">
              <a:lnSpc>
                <a:spcPct val="100000"/>
              </a:lnSpc>
              <a:spcBef>
                <a:spcPts val="0"/>
              </a:spcBef>
              <a:spcAft>
                <a:spcPts val="0"/>
              </a:spcAft>
              <a:buClr>
                <a:schemeClr val="dk1"/>
              </a:buClr>
              <a:buSzPts val="1800"/>
              <a:buFont typeface="Cabin"/>
              <a:buChar char="●"/>
              <a:defRPr b="0" i="0" sz="1800" u="none" cap="none" strike="noStrike">
                <a:solidFill>
                  <a:schemeClr val="dk1"/>
                </a:solidFill>
                <a:latin typeface="Cabin"/>
                <a:ea typeface="Cabin"/>
                <a:cs typeface="Cabin"/>
                <a:sym typeface="Cabin"/>
              </a:defRPr>
            </a:lvl4pPr>
            <a:lvl5pPr indent="-342900" lvl="4" marL="2286000" marR="0" algn="l">
              <a:lnSpc>
                <a:spcPct val="100000"/>
              </a:lnSpc>
              <a:spcBef>
                <a:spcPts val="0"/>
              </a:spcBef>
              <a:spcAft>
                <a:spcPts val="0"/>
              </a:spcAft>
              <a:buClr>
                <a:schemeClr val="dk1"/>
              </a:buClr>
              <a:buSzPts val="1800"/>
              <a:buFont typeface="Cabin"/>
              <a:buChar char="○"/>
              <a:defRPr b="0" i="0" sz="1800" u="none" cap="none" strike="noStrike">
                <a:solidFill>
                  <a:schemeClr val="dk1"/>
                </a:solidFill>
                <a:latin typeface="Cabin"/>
                <a:ea typeface="Cabin"/>
                <a:cs typeface="Cabin"/>
                <a:sym typeface="Cabin"/>
              </a:defRPr>
            </a:lvl5pPr>
            <a:lvl6pPr indent="-342900" lvl="5" marL="2743200" marR="0" algn="l">
              <a:lnSpc>
                <a:spcPct val="100000"/>
              </a:lnSpc>
              <a:spcBef>
                <a:spcPts val="0"/>
              </a:spcBef>
              <a:spcAft>
                <a:spcPts val="0"/>
              </a:spcAft>
              <a:buClr>
                <a:schemeClr val="dk1"/>
              </a:buClr>
              <a:buSzPts val="1800"/>
              <a:buFont typeface="Cabin"/>
              <a:buChar char="■"/>
              <a:defRPr b="0" i="0" sz="1800" u="none" cap="none" strike="noStrike">
                <a:solidFill>
                  <a:schemeClr val="dk1"/>
                </a:solidFill>
                <a:latin typeface="Cabin"/>
                <a:ea typeface="Cabin"/>
                <a:cs typeface="Cabin"/>
                <a:sym typeface="Cabin"/>
              </a:defRPr>
            </a:lvl6pPr>
            <a:lvl7pPr indent="-342900" lvl="6" marL="3200400" marR="0" algn="l">
              <a:lnSpc>
                <a:spcPct val="100000"/>
              </a:lnSpc>
              <a:spcBef>
                <a:spcPts val="0"/>
              </a:spcBef>
              <a:spcAft>
                <a:spcPts val="0"/>
              </a:spcAft>
              <a:buClr>
                <a:schemeClr val="dk1"/>
              </a:buClr>
              <a:buSzPts val="1800"/>
              <a:buFont typeface="Cabin"/>
              <a:buChar char="●"/>
              <a:defRPr b="0" i="0" sz="1800" u="none" cap="none" strike="noStrike">
                <a:solidFill>
                  <a:schemeClr val="dk1"/>
                </a:solidFill>
                <a:latin typeface="Cabin"/>
                <a:ea typeface="Cabin"/>
                <a:cs typeface="Cabin"/>
                <a:sym typeface="Cabin"/>
              </a:defRPr>
            </a:lvl7pPr>
            <a:lvl8pPr indent="-342900" lvl="7" marL="3657600" marR="0" algn="l">
              <a:lnSpc>
                <a:spcPct val="100000"/>
              </a:lnSpc>
              <a:spcBef>
                <a:spcPts val="0"/>
              </a:spcBef>
              <a:spcAft>
                <a:spcPts val="0"/>
              </a:spcAft>
              <a:buClr>
                <a:schemeClr val="dk1"/>
              </a:buClr>
              <a:buSzPts val="1800"/>
              <a:buFont typeface="Cabin"/>
              <a:buChar char="○"/>
              <a:defRPr b="0" i="0" sz="1800" u="none" cap="none" strike="noStrike">
                <a:solidFill>
                  <a:schemeClr val="dk1"/>
                </a:solidFill>
                <a:latin typeface="Cabin"/>
                <a:ea typeface="Cabin"/>
                <a:cs typeface="Cabin"/>
                <a:sym typeface="Cabin"/>
              </a:defRPr>
            </a:lvl8pPr>
            <a:lvl9pPr indent="-342900" lvl="8" marL="4114800" marR="0" algn="l">
              <a:lnSpc>
                <a:spcPct val="100000"/>
              </a:lnSpc>
              <a:spcBef>
                <a:spcPts val="0"/>
              </a:spcBef>
              <a:spcAft>
                <a:spcPts val="0"/>
              </a:spcAft>
              <a:buClr>
                <a:schemeClr val="dk1"/>
              </a:buClr>
              <a:buSzPts val="1800"/>
              <a:buFont typeface="Cabin"/>
              <a:buChar char="■"/>
              <a:defRPr b="0" i="0" sz="1800" u="none" cap="none" strike="noStrike">
                <a:solidFill>
                  <a:schemeClr val="dk1"/>
                </a:solidFill>
                <a:latin typeface="Cabin"/>
                <a:ea typeface="Cabin"/>
                <a:cs typeface="Cabin"/>
                <a:sym typeface="Cabin"/>
              </a:defRPr>
            </a:lvl9pPr>
          </a:lstStyle>
          <a:p/>
        </p:txBody>
      </p:sp>
      <p:sp>
        <p:nvSpPr>
          <p:cNvPr id="53" name="Google Shape;53;p1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1"/>
                </a:solidFill>
                <a:latin typeface="Cabin Condensed"/>
                <a:ea typeface="Cabin Condensed"/>
                <a:cs typeface="Cabin Condensed"/>
                <a:sym typeface="Cabin Condensed"/>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 Id="rId3" Type="http://schemas.openxmlformats.org/officeDocument/2006/relationships/hyperlink" Target="https://www.loc.gov/aba/publications/FreeLCDGT/2023-DEMOGRAPHIC.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21.xml"/><Relationship Id="rId3" Type="http://schemas.openxmlformats.org/officeDocument/2006/relationships/hyperlink" Target="https://library.geneseo.edu/blackandafricanstudies" TargetMode="Externa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22.xml"/><Relationship Id="rId3" Type="http://schemas.openxmlformats.org/officeDocument/2006/relationships/hyperlink" Target="https://guides.libraries.emory.edu/main/african-american-studies" TargetMode="Externa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Relationship Id="rId3" Type="http://schemas.openxmlformats.org/officeDocument/2006/relationships/hyperlink" Target="https://www.canva.com/design/DAFaeQsZ7FE/UmofhQwZNdFT8lSVQGYimw/edit" TargetMode="External"/><Relationship Id="rId4" Type="http://schemas.openxmlformats.org/officeDocument/2006/relationships/hyperlink" Target="https://libguides.ala.org/catalogingtools/subjects" TargetMode="External"/><Relationship Id="rId9" Type="http://schemas.openxmlformats.org/officeDocument/2006/relationships/hyperlink" Target="https://library-guides.ucl.ac.uk/searching-information/subject-headings" TargetMode="External"/><Relationship Id="rId5" Type="http://schemas.openxmlformats.org/officeDocument/2006/relationships/hyperlink" Target="https://dx.doi.org/10.1353/lib.2018.0026" TargetMode="External"/><Relationship Id="rId6" Type="http://schemas.openxmlformats.org/officeDocument/2006/relationships/hyperlink" Target="https://www.loc.gov/aba/pcc/saco/aframerfun.html" TargetMode="External"/><Relationship Id="rId7" Type="http://schemas.openxmlformats.org/officeDocument/2006/relationships/hyperlink" Target="https://d-scholarship.pitt.edu/41826/" TargetMode="External"/><Relationship Id="rId8" Type="http://schemas.openxmlformats.org/officeDocument/2006/relationships/hyperlink" Target="https://doi.org/10.1108/00330330910954352"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Relationship Id="rId3" Type="http://schemas.openxmlformats.org/officeDocument/2006/relationships/hyperlink" Target="https://library.geneseo.edu/staff/alessandra-otero-ramos" TargetMode="External"/><Relationship Id="rId4" Type="http://schemas.openxmlformats.org/officeDocument/2006/relationships/hyperlink" Target="https://libraries.emory.edu/contact/staff-directory/erica-bruchko" TargetMode="External"/><Relationship Id="rId5" Type="http://schemas.openxmlformats.org/officeDocument/2006/relationships/hyperlink" Target="https://www.linkedin.com/in/caterinareed" TargetMode="External"/><Relationship Id="rId6" Type="http://schemas.openxmlformats.org/officeDocument/2006/relationships/hyperlink" Target="http://www.slidescarniva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8.xml"/><Relationship Id="rId3" Type="http://schemas.openxmlformats.org/officeDocument/2006/relationships/hyperlink" Target="https://library-guides.ucl.ac.uk/searching-information/subject-heading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9"/>
          <p:cNvSpPr txBox="1"/>
          <p:nvPr>
            <p:ph type="ctrTitle"/>
          </p:nvPr>
        </p:nvSpPr>
        <p:spPr>
          <a:xfrm>
            <a:off x="1372975" y="1991850"/>
            <a:ext cx="4947600" cy="1159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4800">
                <a:solidFill>
                  <a:schemeClr val="lt1"/>
                </a:solidFill>
                <a:latin typeface="Cabin"/>
                <a:ea typeface="Cabin"/>
                <a:cs typeface="Cabin"/>
                <a:sym typeface="Cabin"/>
              </a:rPr>
              <a:t>Understanding Subject Headings for Black Studies Research  </a:t>
            </a:r>
            <a:endParaRPr sz="4800">
              <a:solidFill>
                <a:schemeClr val="lt1"/>
              </a:solidFill>
              <a:latin typeface="Cabin"/>
              <a:ea typeface="Cabin"/>
              <a:cs typeface="Cabin"/>
              <a:sym typeface="Cabi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8"/>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p>
            <a:pPr indent="0" lvl="0" marL="0" rtl="0" algn="r">
              <a:lnSpc>
                <a:spcPct val="90000"/>
              </a:lnSpc>
              <a:spcBef>
                <a:spcPts val="0"/>
              </a:spcBef>
              <a:spcAft>
                <a:spcPts val="0"/>
              </a:spcAft>
              <a:buSzPts val="2400"/>
              <a:buNone/>
            </a:pPr>
            <a:r>
              <a:rPr lang="en"/>
              <a:t>Demo a search using subject headings</a:t>
            </a:r>
            <a:endParaRPr/>
          </a:p>
        </p:txBody>
      </p:sp>
      <p:sp>
        <p:nvSpPr>
          <p:cNvPr id="213" name="Google Shape;213;p38"/>
          <p:cNvSpPr txBox="1"/>
          <p:nvPr>
            <p:ph idx="1" type="body"/>
          </p:nvPr>
        </p:nvSpPr>
        <p:spPr>
          <a:xfrm>
            <a:off x="2879225" y="711970"/>
            <a:ext cx="5561100" cy="3571200"/>
          </a:xfrm>
          <a:prstGeom prst="rect">
            <a:avLst/>
          </a:prstGeom>
          <a:noFill/>
          <a:ln>
            <a:noFill/>
          </a:ln>
        </p:spPr>
        <p:txBody>
          <a:bodyPr anchorCtr="0" anchor="t" bIns="91425" lIns="91425" spcFirstLastPara="1" rIns="91425" wrap="square" tIns="91425">
            <a:noAutofit/>
          </a:bodyPr>
          <a:lstStyle/>
          <a:p>
            <a:pPr indent="0" lvl="0" marL="0" rtl="0" algn="l">
              <a:spcBef>
                <a:spcPts val="600"/>
              </a:spcBef>
              <a:spcAft>
                <a:spcPts val="0"/>
              </a:spcAft>
              <a:buClr>
                <a:schemeClr val="dk1"/>
              </a:buClr>
              <a:buSzPts val="1100"/>
              <a:buFont typeface="Arial"/>
              <a:buNone/>
            </a:pPr>
            <a:r>
              <a:rPr lang="en" sz="1800"/>
              <a:t>After providing the students with an overview of subject headings, the librarian can effectively showcase a database search by comparing the official subject heading "Sundown Town" with the term "Gray Town." This hands-on demonstration will help solidify their understanding. </a:t>
            </a:r>
            <a:endParaRPr sz="1800"/>
          </a:p>
          <a:p>
            <a:pPr indent="0" lvl="0" marL="0" rtl="0" algn="l">
              <a:spcBef>
                <a:spcPts val="600"/>
              </a:spcBef>
              <a:spcAft>
                <a:spcPts val="0"/>
              </a:spcAft>
              <a:buClr>
                <a:schemeClr val="dk1"/>
              </a:buClr>
              <a:buSzPts val="1100"/>
              <a:buFont typeface="Arial"/>
              <a:buNone/>
            </a:pPr>
            <a:r>
              <a:t/>
            </a:r>
            <a:endParaRPr sz="1800"/>
          </a:p>
          <a:p>
            <a:pPr indent="0" lvl="0" marL="0" rtl="0" algn="l">
              <a:spcBef>
                <a:spcPts val="600"/>
              </a:spcBef>
              <a:spcAft>
                <a:spcPts val="0"/>
              </a:spcAft>
              <a:buClr>
                <a:schemeClr val="dk1"/>
              </a:buClr>
              <a:buSzPts val="1100"/>
              <a:buFont typeface="Arial"/>
              <a:buNone/>
            </a:pPr>
            <a:r>
              <a:rPr lang="en" sz="1800"/>
              <a:t>Additionally, the librarian might select other relevant terms from the Additional Documents Black Studies Headings file to enrich the students’ learning experience further.</a:t>
            </a:r>
            <a:endParaRPr sz="1800"/>
          </a:p>
          <a:p>
            <a:pPr indent="0" lvl="0" marL="0" rtl="0" algn="l">
              <a:lnSpc>
                <a:spcPct val="100000"/>
              </a:lnSpc>
              <a:spcBef>
                <a:spcPts val="600"/>
              </a:spcBef>
              <a:spcAft>
                <a:spcPts val="0"/>
              </a:spcAft>
              <a:buSzPts val="3000"/>
              <a:buNone/>
            </a:pPr>
            <a:r>
              <a:t/>
            </a:r>
            <a:endParaRPr sz="1800"/>
          </a:p>
        </p:txBody>
      </p:sp>
      <p:grpSp>
        <p:nvGrpSpPr>
          <p:cNvPr id="214" name="Google Shape;214;p38"/>
          <p:cNvGrpSpPr/>
          <p:nvPr/>
        </p:nvGrpSpPr>
        <p:grpSpPr>
          <a:xfrm>
            <a:off x="1512245" y="483380"/>
            <a:ext cx="564103" cy="601050"/>
            <a:chOff x="5970800" y="1619250"/>
            <a:chExt cx="428650" cy="456725"/>
          </a:xfrm>
        </p:grpSpPr>
        <p:sp>
          <p:nvSpPr>
            <p:cNvPr id="215" name="Google Shape;215;p38"/>
            <p:cNvSpPr/>
            <p:nvPr/>
          </p:nvSpPr>
          <p:spPr>
            <a:xfrm>
              <a:off x="5970800" y="1674200"/>
              <a:ext cx="377975" cy="377950"/>
            </a:xfrm>
            <a:custGeom>
              <a:rect b="b" l="l" r="r" t="t"/>
              <a:pathLst>
                <a:path extrusionOk="0" h="15118" w="15119">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6" name="Google Shape;216;p38"/>
            <p:cNvSpPr/>
            <p:nvPr/>
          </p:nvSpPr>
          <p:spPr>
            <a:xfrm>
              <a:off x="6068500" y="1771875"/>
              <a:ext cx="182575" cy="182600"/>
            </a:xfrm>
            <a:custGeom>
              <a:rect b="b" l="l" r="r" t="t"/>
              <a:pathLst>
                <a:path extrusionOk="0" h="7304" w="7303">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7" name="Google Shape;217;p38"/>
            <p:cNvSpPr/>
            <p:nvPr/>
          </p:nvSpPr>
          <p:spPr>
            <a:xfrm>
              <a:off x="5981175" y="2005125"/>
              <a:ext cx="75125" cy="70850"/>
            </a:xfrm>
            <a:custGeom>
              <a:rect b="b" l="l" r="r" t="t"/>
              <a:pathLst>
                <a:path extrusionOk="0" h="2834" w="3005">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 name="Google Shape;218;p38"/>
            <p:cNvSpPr/>
            <p:nvPr/>
          </p:nvSpPr>
          <p:spPr>
            <a:xfrm>
              <a:off x="6263875" y="2005125"/>
              <a:ext cx="74525" cy="70850"/>
            </a:xfrm>
            <a:custGeom>
              <a:rect b="b" l="l" r="r" t="t"/>
              <a:pathLst>
                <a:path extrusionOk="0" h="2834" w="2981">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 name="Google Shape;219;p38"/>
            <p:cNvSpPr/>
            <p:nvPr/>
          </p:nvSpPr>
          <p:spPr>
            <a:xfrm>
              <a:off x="6147875" y="1619250"/>
              <a:ext cx="251575" cy="255850"/>
            </a:xfrm>
            <a:custGeom>
              <a:rect b="b" l="l" r="r" t="t"/>
              <a:pathLst>
                <a:path extrusionOk="0" h="10234" w="10063">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20" name="Google Shape;220;p3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9"/>
          <p:cNvSpPr txBox="1"/>
          <p:nvPr>
            <p:ph type="ctrTitle"/>
          </p:nvPr>
        </p:nvSpPr>
        <p:spPr>
          <a:xfrm>
            <a:off x="2733750" y="1671525"/>
            <a:ext cx="3676500" cy="1159800"/>
          </a:xfrm>
          <a:prstGeom prst="rect">
            <a:avLst/>
          </a:prstGeom>
          <a:noFill/>
          <a:ln>
            <a:noFill/>
          </a:ln>
        </p:spPr>
        <p:txBody>
          <a:bodyPr anchorCtr="0" anchor="b" bIns="91425" lIns="91425" spcFirstLastPara="1" rIns="91425" wrap="square" tIns="91425">
            <a:noAutofit/>
          </a:bodyPr>
          <a:lstStyle/>
          <a:p>
            <a:pPr indent="0" lvl="0" marL="0" rtl="0" algn="ctr">
              <a:lnSpc>
                <a:spcPct val="90000"/>
              </a:lnSpc>
              <a:spcBef>
                <a:spcPts val="0"/>
              </a:spcBef>
              <a:spcAft>
                <a:spcPts val="0"/>
              </a:spcAft>
              <a:buSzPts val="4800"/>
              <a:buNone/>
            </a:pPr>
            <a:r>
              <a:rPr lang="en" sz="4400">
                <a:latin typeface="Cabin"/>
                <a:ea typeface="Cabin"/>
                <a:cs typeface="Cabin"/>
                <a:sym typeface="Cabin"/>
              </a:rPr>
              <a:t>2</a:t>
            </a:r>
            <a:endParaRPr sz="4400">
              <a:latin typeface="Cabin"/>
              <a:ea typeface="Cabin"/>
              <a:cs typeface="Cabin"/>
              <a:sym typeface="Cabin"/>
            </a:endParaRPr>
          </a:p>
          <a:p>
            <a:pPr indent="0" lvl="0" marL="0" rtl="0" algn="ctr">
              <a:lnSpc>
                <a:spcPct val="90000"/>
              </a:lnSpc>
              <a:spcBef>
                <a:spcPts val="0"/>
              </a:spcBef>
              <a:spcAft>
                <a:spcPts val="0"/>
              </a:spcAft>
              <a:buSzPts val="4800"/>
              <a:buNone/>
            </a:pPr>
            <a:r>
              <a:rPr lang="en" sz="4400"/>
              <a:t>Biases in Subject Headings</a:t>
            </a:r>
            <a:endParaRPr sz="4400"/>
          </a:p>
        </p:txBody>
      </p:sp>
      <p:sp>
        <p:nvSpPr>
          <p:cNvPr id="226" name="Google Shape;226;p39"/>
          <p:cNvSpPr txBox="1"/>
          <p:nvPr>
            <p:ph idx="1" type="subTitle"/>
          </p:nvPr>
        </p:nvSpPr>
        <p:spPr>
          <a:xfrm>
            <a:off x="2874150" y="2976750"/>
            <a:ext cx="3395700" cy="78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400"/>
              <a:buNone/>
            </a:pPr>
            <a:r>
              <a:rPr lang="en" sz="1900"/>
              <a:t>Subject headings are imperfect. They show biases as well.</a:t>
            </a:r>
            <a:endParaRPr sz="1700"/>
          </a:p>
        </p:txBody>
      </p:sp>
      <p:sp>
        <p:nvSpPr>
          <p:cNvPr id="227" name="Google Shape;227;p39"/>
          <p:cNvSpPr txBox="1"/>
          <p:nvPr>
            <p:ph idx="12" type="sldNum"/>
          </p:nvPr>
        </p:nvSpPr>
        <p:spPr>
          <a:xfrm>
            <a:off x="4297650" y="4445051"/>
            <a:ext cx="548700" cy="393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40"/>
          <p:cNvSpPr txBox="1"/>
          <p:nvPr>
            <p:ph idx="1" type="body"/>
          </p:nvPr>
        </p:nvSpPr>
        <p:spPr>
          <a:xfrm>
            <a:off x="292556" y="1087181"/>
            <a:ext cx="8683500" cy="2798700"/>
          </a:xfrm>
          <a:prstGeom prst="rect">
            <a:avLst/>
          </a:prstGeom>
          <a:noFill/>
          <a:ln>
            <a:noFill/>
          </a:ln>
        </p:spPr>
        <p:txBody>
          <a:bodyPr anchorCtr="0" anchor="t" bIns="34275" lIns="68575" spcFirstLastPara="1" rIns="68575" wrap="square" tIns="34275">
            <a:normAutofit lnSpcReduction="20000"/>
          </a:bodyPr>
          <a:lstStyle/>
          <a:p>
            <a:pPr indent="0" lvl="0" marL="0" rtl="0" algn="l">
              <a:lnSpc>
                <a:spcPct val="115000"/>
              </a:lnSpc>
              <a:spcBef>
                <a:spcPts val="0"/>
              </a:spcBef>
              <a:spcAft>
                <a:spcPts val="0"/>
              </a:spcAft>
              <a:buSzPts val="1513"/>
              <a:buNone/>
            </a:pPr>
            <a:r>
              <a:rPr lang="en" sz="2300"/>
              <a:t>Words matter in the digital world: Libraries, like other institutions, are produced in systems marked by racism, patriarchy, and other forms of oppression…Critical librarianship and archival practice seek to uncover how library structures codify cultural norms, and in doing so, have immense power in upholding or disrupting systems of oppression. Our catalog records, finding aids, and classification structures are themselves technologies of power by privileging certain ways of knowing over others </a:t>
            </a:r>
            <a:r>
              <a:rPr lang="en" sz="2300"/>
              <a:t>(University of Washington Libraries).</a:t>
            </a:r>
            <a:endParaRPr sz="2900"/>
          </a:p>
        </p:txBody>
      </p:sp>
      <p:sp>
        <p:nvSpPr>
          <p:cNvPr id="234" name="Google Shape;234;p40"/>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41"/>
          <p:cNvSpPr txBox="1"/>
          <p:nvPr>
            <p:ph idx="1" type="body"/>
          </p:nvPr>
        </p:nvSpPr>
        <p:spPr>
          <a:xfrm>
            <a:off x="2676525" y="1022975"/>
            <a:ext cx="5666700" cy="819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rPr lang="en" sz="2200"/>
              <a:t>Knowledge organization systems (Classification systems, subject headings, and indexes) present information users with the following problems: lack of consistency in word choice, dated terminology and “the tendency of presenting historically marginalized people as fundamentally different from white heterosexual men” </a:t>
            </a:r>
            <a:endParaRPr sz="2200"/>
          </a:p>
          <a:p>
            <a:pPr indent="0" lvl="0" marL="0" rtl="0" algn="l">
              <a:lnSpc>
                <a:spcPct val="100000"/>
              </a:lnSpc>
              <a:spcBef>
                <a:spcPts val="600"/>
              </a:spcBef>
              <a:spcAft>
                <a:spcPts val="0"/>
              </a:spcAft>
              <a:buSzPts val="3000"/>
              <a:buNone/>
            </a:pPr>
            <a:r>
              <a:rPr lang="en" sz="1400"/>
              <a:t>(Howard and Knowlton, 2018)</a:t>
            </a:r>
            <a:r>
              <a:rPr lang="en" sz="2200"/>
              <a:t>. </a:t>
            </a:r>
            <a:endParaRPr sz="2200"/>
          </a:p>
          <a:p>
            <a:pPr indent="0" lvl="0" marL="0" rtl="0" algn="l">
              <a:lnSpc>
                <a:spcPct val="100000"/>
              </a:lnSpc>
              <a:spcBef>
                <a:spcPts val="600"/>
              </a:spcBef>
              <a:spcAft>
                <a:spcPts val="0"/>
              </a:spcAft>
              <a:buSzPts val="3000"/>
              <a:buNone/>
            </a:pPr>
            <a:r>
              <a:t/>
            </a:r>
            <a:endParaRPr sz="2200"/>
          </a:p>
        </p:txBody>
      </p:sp>
      <p:sp>
        <p:nvSpPr>
          <p:cNvPr id="240" name="Google Shape;240;p4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42"/>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p>
            <a:pPr indent="0" lvl="0" marL="0" rtl="0" algn="r">
              <a:lnSpc>
                <a:spcPct val="90000"/>
              </a:lnSpc>
              <a:spcBef>
                <a:spcPts val="0"/>
              </a:spcBef>
              <a:spcAft>
                <a:spcPts val="0"/>
              </a:spcAft>
              <a:buSzPts val="2400"/>
              <a:buNone/>
            </a:pPr>
            <a:r>
              <a:rPr lang="en"/>
              <a:t>Library of Congress Subject Headings</a:t>
            </a:r>
            <a:endParaRPr/>
          </a:p>
        </p:txBody>
      </p:sp>
      <p:sp>
        <p:nvSpPr>
          <p:cNvPr id="246" name="Google Shape;246;p42"/>
          <p:cNvSpPr txBox="1"/>
          <p:nvPr>
            <p:ph idx="1" type="body"/>
          </p:nvPr>
        </p:nvSpPr>
        <p:spPr>
          <a:xfrm>
            <a:off x="2871075" y="483370"/>
            <a:ext cx="5561100" cy="3571200"/>
          </a:xfrm>
          <a:prstGeom prst="rect">
            <a:avLst/>
          </a:prstGeom>
          <a:noFill/>
          <a:ln>
            <a:noFill/>
          </a:ln>
        </p:spPr>
        <p:txBody>
          <a:bodyPr anchorCtr="0" anchor="t" bIns="91425" lIns="91425" spcFirstLastPara="1" rIns="91425" wrap="square" tIns="91425">
            <a:noAutofit/>
          </a:bodyPr>
          <a:lstStyle/>
          <a:p>
            <a:pPr indent="-381000" lvl="0" marL="457200" rtl="0" algn="l">
              <a:lnSpc>
                <a:spcPct val="100000"/>
              </a:lnSpc>
              <a:spcBef>
                <a:spcPts val="600"/>
              </a:spcBef>
              <a:spcAft>
                <a:spcPts val="0"/>
              </a:spcAft>
              <a:buSzPts val="2400"/>
              <a:buChar char="⊙"/>
            </a:pPr>
            <a:r>
              <a:rPr lang="en" sz="2400"/>
              <a:t>Library of Congress Subject Headings are the most used standardized vocabulary in the United States. </a:t>
            </a:r>
            <a:endParaRPr sz="2400"/>
          </a:p>
          <a:p>
            <a:pPr indent="-381000" lvl="0" marL="457200" rtl="0" algn="l">
              <a:lnSpc>
                <a:spcPct val="100000"/>
              </a:lnSpc>
              <a:spcBef>
                <a:spcPts val="1000"/>
              </a:spcBef>
              <a:spcAft>
                <a:spcPts val="0"/>
              </a:spcAft>
              <a:buSzPts val="2400"/>
              <a:buChar char="⊙"/>
            </a:pPr>
            <a:r>
              <a:rPr lang="en" sz="2400"/>
              <a:t>They were developed and are maintained by the U.S. Library of Congress since 1898. </a:t>
            </a:r>
            <a:endParaRPr sz="2400"/>
          </a:p>
          <a:p>
            <a:pPr indent="-381000" lvl="0" marL="457200" rtl="0" algn="l">
              <a:lnSpc>
                <a:spcPct val="100000"/>
              </a:lnSpc>
              <a:spcBef>
                <a:spcPts val="1000"/>
              </a:spcBef>
              <a:spcAft>
                <a:spcPts val="0"/>
              </a:spcAft>
              <a:buSzPts val="2400"/>
              <a:buChar char="⊙"/>
            </a:pPr>
            <a:r>
              <a:rPr lang="en" sz="2400"/>
              <a:t>Other Example of Standardized Vocabularies</a:t>
            </a:r>
            <a:r>
              <a:rPr lang="en" sz="2400"/>
              <a:t>: </a:t>
            </a:r>
            <a:r>
              <a:rPr lang="en" sz="2400" u="sng">
                <a:solidFill>
                  <a:schemeClr val="hlink"/>
                </a:solidFill>
                <a:hlinkClick r:id="rId3"/>
              </a:rPr>
              <a:t>Demographic group terms</a:t>
            </a:r>
            <a:r>
              <a:rPr lang="en" sz="2400"/>
              <a:t>. </a:t>
            </a:r>
            <a:endParaRPr sz="2400"/>
          </a:p>
        </p:txBody>
      </p:sp>
      <p:sp>
        <p:nvSpPr>
          <p:cNvPr id="247" name="Google Shape;247;p4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43"/>
          <p:cNvSpPr txBox="1"/>
          <p:nvPr>
            <p:ph type="title"/>
          </p:nvPr>
        </p:nvSpPr>
        <p:spPr>
          <a:xfrm>
            <a:off x="398150" y="1129130"/>
            <a:ext cx="1700700" cy="1483800"/>
          </a:xfrm>
          <a:prstGeom prst="rect">
            <a:avLst/>
          </a:prstGeom>
          <a:noFill/>
          <a:ln>
            <a:noFill/>
          </a:ln>
        </p:spPr>
        <p:txBody>
          <a:bodyPr anchorCtr="0" anchor="ctr" bIns="91425" lIns="91425" spcFirstLastPara="1" rIns="91425" wrap="square" tIns="91425">
            <a:noAutofit/>
          </a:bodyPr>
          <a:lstStyle/>
          <a:p>
            <a:pPr indent="0" lvl="0" marL="0" rtl="0" algn="r">
              <a:lnSpc>
                <a:spcPct val="90000"/>
              </a:lnSpc>
              <a:spcBef>
                <a:spcPts val="0"/>
              </a:spcBef>
              <a:spcAft>
                <a:spcPts val="0"/>
              </a:spcAft>
              <a:buSzPts val="2400"/>
              <a:buNone/>
            </a:pPr>
            <a:r>
              <a:rPr lang="en"/>
              <a:t>Biases in LCSH</a:t>
            </a:r>
            <a:endParaRPr/>
          </a:p>
        </p:txBody>
      </p:sp>
      <p:sp>
        <p:nvSpPr>
          <p:cNvPr id="253" name="Google Shape;253;p43"/>
          <p:cNvSpPr txBox="1"/>
          <p:nvPr/>
        </p:nvSpPr>
        <p:spPr>
          <a:xfrm>
            <a:off x="2948575" y="322250"/>
            <a:ext cx="5540100" cy="3997800"/>
          </a:xfrm>
          <a:prstGeom prst="rect">
            <a:avLst/>
          </a:prstGeom>
          <a:noFill/>
          <a:ln>
            <a:noFill/>
          </a:ln>
        </p:spPr>
        <p:txBody>
          <a:bodyPr anchorCtr="0" anchor="ctr" bIns="91425" lIns="91425" spcFirstLastPara="1" rIns="91425" wrap="square" tIns="91425">
            <a:noAutofit/>
          </a:bodyPr>
          <a:lstStyle/>
          <a:p>
            <a:pPr indent="0" lvl="0" marL="0" marR="0" rtl="0" algn="l">
              <a:lnSpc>
                <a:spcPct val="115000"/>
              </a:lnSpc>
              <a:spcBef>
                <a:spcPts val="0"/>
              </a:spcBef>
              <a:spcAft>
                <a:spcPts val="0"/>
              </a:spcAft>
              <a:buClr>
                <a:srgbClr val="000000"/>
              </a:buClr>
              <a:buSzPts val="2300"/>
              <a:buFont typeface="Arial"/>
              <a:buNone/>
            </a:pPr>
            <a:r>
              <a:t/>
            </a:r>
            <a:endParaRPr b="1" i="1" sz="2000" u="none" cap="none" strike="noStrike">
              <a:solidFill>
                <a:schemeClr val="dk1"/>
              </a:solidFill>
              <a:latin typeface="Cabin"/>
              <a:ea typeface="Cabin"/>
              <a:cs typeface="Cabin"/>
              <a:sym typeface="Cabin"/>
            </a:endParaRPr>
          </a:p>
          <a:p>
            <a:pPr indent="0" lvl="0" marL="0" marR="0" rtl="0" algn="l">
              <a:lnSpc>
                <a:spcPct val="115000"/>
              </a:lnSpc>
              <a:spcBef>
                <a:spcPts val="1000"/>
              </a:spcBef>
              <a:spcAft>
                <a:spcPts val="0"/>
              </a:spcAft>
              <a:buClr>
                <a:srgbClr val="000000"/>
              </a:buClr>
              <a:buSzPts val="2100"/>
              <a:buFont typeface="Arial"/>
              <a:buNone/>
            </a:pPr>
            <a:r>
              <a:rPr b="0" lang="en" sz="2000" u="none" cap="none" strike="noStrike">
                <a:solidFill>
                  <a:schemeClr val="dk1"/>
                </a:solidFill>
                <a:latin typeface="Cabin"/>
                <a:ea typeface="Cabin"/>
                <a:cs typeface="Cabin"/>
                <a:sym typeface="Cabin"/>
              </a:rPr>
              <a:t>The way information is organized often reflects the prejudices of those that create the system. The Library of Congress, the organization that develops subject headings, has used many outdated and offensive terms to refer to groups of people. Some have been updated, while others remain.</a:t>
            </a:r>
            <a:endParaRPr b="0" sz="2000" u="none" cap="none" strike="noStrike">
              <a:solidFill>
                <a:schemeClr val="dk1"/>
              </a:solidFill>
              <a:latin typeface="Cabin"/>
              <a:ea typeface="Cabin"/>
              <a:cs typeface="Cabin"/>
              <a:sym typeface="Cabin"/>
            </a:endParaRPr>
          </a:p>
          <a:p>
            <a:pPr indent="0" lvl="0" marL="0" marR="0" rtl="0" algn="l">
              <a:lnSpc>
                <a:spcPct val="115000"/>
              </a:lnSpc>
              <a:spcBef>
                <a:spcPts val="1000"/>
              </a:spcBef>
              <a:spcAft>
                <a:spcPts val="1000"/>
              </a:spcAft>
              <a:buClr>
                <a:srgbClr val="000000"/>
              </a:buClr>
              <a:buSzPts val="2100"/>
              <a:buFont typeface="Arial"/>
              <a:buNone/>
            </a:pPr>
            <a:r>
              <a:rPr b="0" lang="en" sz="2000" u="none" cap="none" strike="noStrike">
                <a:solidFill>
                  <a:schemeClr val="dk1"/>
                </a:solidFill>
                <a:latin typeface="Cabin"/>
                <a:ea typeface="Cabin"/>
                <a:cs typeface="Cabin"/>
                <a:sym typeface="Cabin"/>
              </a:rPr>
              <a:t>A good example of this is an absence of a subject term for </a:t>
            </a:r>
            <a:r>
              <a:rPr lang="en" sz="2000">
                <a:solidFill>
                  <a:schemeClr val="dk1"/>
                </a:solidFill>
                <a:latin typeface="Cabin"/>
                <a:ea typeface="Cabin"/>
                <a:cs typeface="Cabin"/>
                <a:sym typeface="Cabin"/>
              </a:rPr>
              <a:t>Afro-</a:t>
            </a:r>
            <a:r>
              <a:rPr b="0" lang="en" sz="2000" u="none" cap="none" strike="noStrike">
                <a:solidFill>
                  <a:schemeClr val="dk1"/>
                </a:solidFill>
                <a:latin typeface="Cabin"/>
                <a:ea typeface="Cabin"/>
                <a:cs typeface="Cabin"/>
                <a:sym typeface="Cabin"/>
              </a:rPr>
              <a:t>Latinos</a:t>
            </a:r>
            <a:r>
              <a:rPr b="0" lang="en" sz="2000" u="none" cap="none" strike="noStrike">
                <a:solidFill>
                  <a:schemeClr val="dk1"/>
                </a:solidFill>
                <a:latin typeface="Cabin"/>
                <a:ea typeface="Cabin"/>
                <a:cs typeface="Cabin"/>
                <a:sym typeface="Cabin"/>
              </a:rPr>
              <a:t> -  books or other material often use two separate subject headings: Hispanic Americans and Black people--United States.</a:t>
            </a:r>
            <a:endParaRPr b="0" sz="2000" u="none" cap="none" strike="noStrike">
              <a:solidFill>
                <a:schemeClr val="dk1"/>
              </a:solidFill>
              <a:latin typeface="Cabin"/>
              <a:ea typeface="Cabin"/>
              <a:cs typeface="Cabin"/>
              <a:sym typeface="Cabin"/>
            </a:endParaRPr>
          </a:p>
        </p:txBody>
      </p:sp>
      <p:sp>
        <p:nvSpPr>
          <p:cNvPr id="254" name="Google Shape;254;p4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4"/>
          <p:cNvSpPr txBox="1"/>
          <p:nvPr>
            <p:ph type="title"/>
          </p:nvPr>
        </p:nvSpPr>
        <p:spPr>
          <a:xfrm>
            <a:off x="398150" y="1129130"/>
            <a:ext cx="1700700" cy="1483800"/>
          </a:xfrm>
          <a:prstGeom prst="rect">
            <a:avLst/>
          </a:prstGeom>
          <a:noFill/>
          <a:ln>
            <a:noFill/>
          </a:ln>
        </p:spPr>
        <p:txBody>
          <a:bodyPr anchorCtr="0" anchor="ctr" bIns="91425" lIns="91425" spcFirstLastPara="1" rIns="91425" wrap="square" tIns="91425">
            <a:noAutofit/>
          </a:bodyPr>
          <a:lstStyle/>
          <a:p>
            <a:pPr indent="0" lvl="0" marL="0" rtl="0" algn="r">
              <a:lnSpc>
                <a:spcPct val="90000"/>
              </a:lnSpc>
              <a:spcBef>
                <a:spcPts val="0"/>
              </a:spcBef>
              <a:spcAft>
                <a:spcPts val="0"/>
              </a:spcAft>
              <a:buSzPts val="2400"/>
              <a:buNone/>
            </a:pPr>
            <a:r>
              <a:rPr lang="en"/>
              <a:t>Outdated and current subject headings</a:t>
            </a:r>
            <a:endParaRPr/>
          </a:p>
        </p:txBody>
      </p:sp>
      <p:graphicFrame>
        <p:nvGraphicFramePr>
          <p:cNvPr id="260" name="Google Shape;260;p44"/>
          <p:cNvGraphicFramePr/>
          <p:nvPr/>
        </p:nvGraphicFramePr>
        <p:xfrm>
          <a:off x="2830075" y="433413"/>
          <a:ext cx="3000000" cy="3000000"/>
        </p:xfrm>
        <a:graphic>
          <a:graphicData uri="http://schemas.openxmlformats.org/drawingml/2006/table">
            <a:tbl>
              <a:tblPr>
                <a:noFill/>
                <a:tableStyleId>{00B4275E-70D5-4D19-A3F5-E0C4CBA4FAB5}</a:tableStyleId>
              </a:tblPr>
              <a:tblGrid>
                <a:gridCol w="3034400"/>
                <a:gridCol w="3034400"/>
              </a:tblGrid>
              <a:tr h="381000">
                <a:tc>
                  <a:txBody>
                    <a:bodyPr/>
                    <a:lstStyle/>
                    <a:p>
                      <a:pPr indent="0" lvl="0" marL="0" marR="0" rtl="0" algn="l">
                        <a:lnSpc>
                          <a:spcPct val="100000"/>
                        </a:lnSpc>
                        <a:spcBef>
                          <a:spcPts val="0"/>
                        </a:spcBef>
                        <a:spcAft>
                          <a:spcPts val="0"/>
                        </a:spcAft>
                        <a:buClr>
                          <a:srgbClr val="000000"/>
                        </a:buClr>
                        <a:buSzPts val="1800"/>
                        <a:buFont typeface="Arial"/>
                        <a:buNone/>
                      </a:pPr>
                      <a:r>
                        <a:rPr b="1" lang="en" sz="1800" u="none" cap="none" strike="noStrike"/>
                        <a:t>Outdated </a:t>
                      </a:r>
                      <a:endParaRPr b="1" sz="18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800"/>
                        <a:buFont typeface="Arial"/>
                        <a:buNone/>
                      </a:pPr>
                      <a:r>
                        <a:rPr b="1" lang="en" sz="1800" u="none" cap="none" strike="noStrike"/>
                        <a:t>Current </a:t>
                      </a:r>
                      <a:endParaRPr b="1" sz="18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600"/>
                        <a:buFont typeface="Arial"/>
                        <a:buNone/>
                      </a:pPr>
                      <a:r>
                        <a:rPr lang="en" sz="1600" u="none" cap="none" strike="noStrike"/>
                        <a:t>Illegal Aliens </a:t>
                      </a:r>
                      <a:endParaRPr sz="16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600"/>
                        <a:buFont typeface="Arial"/>
                        <a:buNone/>
                      </a:pPr>
                      <a:r>
                        <a:rPr lang="en" sz="1600"/>
                        <a:t>"Noncitizens" and "Illegal immigration"</a:t>
                      </a:r>
                      <a:endParaRPr sz="16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600"/>
                        <a:buFont typeface="Arial"/>
                        <a:buNone/>
                      </a:pPr>
                      <a:r>
                        <a:rPr lang="en" sz="1600" u="none" cap="none" strike="noStrike"/>
                        <a:t>Blacks</a:t>
                      </a:r>
                      <a:endParaRPr sz="16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600"/>
                        <a:buFont typeface="Arial"/>
                        <a:buNone/>
                      </a:pPr>
                      <a:r>
                        <a:rPr lang="en" sz="1600" u="none" cap="none" strike="noStrike"/>
                        <a:t>Black people </a:t>
                      </a:r>
                      <a:endParaRPr sz="16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600"/>
                        <a:buFont typeface="Arial"/>
                        <a:buNone/>
                      </a:pPr>
                      <a:r>
                        <a:rPr lang="en" sz="1600" u="none" cap="none" strike="noStrike"/>
                        <a:t>Slaves </a:t>
                      </a:r>
                      <a:endParaRPr sz="16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600"/>
                        <a:buFont typeface="Arial"/>
                        <a:buNone/>
                      </a:pPr>
                      <a:r>
                        <a:rPr lang="en" sz="1600" u="none" cap="none" strike="noStrike"/>
                        <a:t>Enslaved pe</a:t>
                      </a:r>
                      <a:r>
                        <a:rPr lang="en" sz="1600"/>
                        <a:t>rsons</a:t>
                      </a:r>
                      <a:endParaRPr sz="16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600"/>
                        <a:buFont typeface="Arial"/>
                        <a:buNone/>
                      </a:pPr>
                      <a:r>
                        <a:rPr lang="en" sz="1600" u="none" cap="none" strike="noStrike"/>
                        <a:t>Indians</a:t>
                      </a:r>
                      <a:endParaRPr sz="16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600"/>
                        <a:buFont typeface="Arial"/>
                        <a:buNone/>
                      </a:pPr>
                      <a:r>
                        <a:rPr lang="en" sz="1600"/>
                        <a:t>The subject heading is still “Indians”, though there is work underway to look at alternatives.</a:t>
                      </a:r>
                      <a:endParaRPr sz="1600" u="none" cap="none" strike="noStrike"/>
                    </a:p>
                  </a:txBody>
                  <a:tcPr marT="91425" marB="91425" marR="91425" marL="91425"/>
                </a:tc>
              </a:tr>
            </a:tbl>
          </a:graphicData>
        </a:graphic>
      </p:graphicFrame>
      <p:graphicFrame>
        <p:nvGraphicFramePr>
          <p:cNvPr id="261" name="Google Shape;261;p44"/>
          <p:cNvGraphicFramePr/>
          <p:nvPr/>
        </p:nvGraphicFramePr>
        <p:xfrm>
          <a:off x="2830075" y="3819525"/>
          <a:ext cx="3000000" cy="3000000"/>
        </p:xfrm>
        <a:graphic>
          <a:graphicData uri="http://schemas.openxmlformats.org/drawingml/2006/table">
            <a:tbl>
              <a:tblPr>
                <a:noFill/>
                <a:tableStyleId>{00B4275E-70D5-4D19-A3F5-E0C4CBA4FAB5}</a:tableStyleId>
              </a:tblPr>
              <a:tblGrid>
                <a:gridCol w="3034400"/>
                <a:gridCol w="3034400"/>
              </a:tblGrid>
              <a:tr h="381000">
                <a:tc gridSpan="2">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t>Updated  terminology on Black and African American experiences</a:t>
                      </a:r>
                      <a:endParaRPr b="1" sz="1400" u="none" cap="none" strike="noStrike"/>
                    </a:p>
                  </a:txBody>
                  <a:tcPr marT="91425" marB="91425" marR="91425" marL="91425"/>
                </a:tc>
                <a:tc hMerge="1"/>
              </a:tr>
              <a:tr h="381000">
                <a:tc gridSpan="2">
                  <a:txBody>
                    <a:bodyPr/>
                    <a:lstStyle/>
                    <a:p>
                      <a:pPr indent="0" lvl="0" marL="0" marR="0" rtl="0" algn="l">
                        <a:lnSpc>
                          <a:spcPct val="100000"/>
                        </a:lnSpc>
                        <a:spcBef>
                          <a:spcPts val="0"/>
                        </a:spcBef>
                        <a:spcAft>
                          <a:spcPts val="0"/>
                        </a:spcAft>
                        <a:buClr>
                          <a:srgbClr val="000000"/>
                        </a:buClr>
                        <a:buSzPts val="1600"/>
                        <a:buFont typeface="Arial"/>
                        <a:buNone/>
                      </a:pPr>
                      <a:r>
                        <a:rPr lang="en" sz="1600" u="none" cap="none" strike="noStrike"/>
                        <a:t>Afrofuturist fiction— Black wall streets— Colorism </a:t>
                      </a:r>
                      <a:endParaRPr sz="1600" u="none" cap="none" strike="noStrike"/>
                    </a:p>
                  </a:txBody>
                  <a:tcPr marT="91425" marB="91425" marR="91425" marL="91425"/>
                </a:tc>
                <a:tc hMerge="1"/>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65" name="Shape 265"/>
        <p:cNvGrpSpPr/>
        <p:nvPr/>
      </p:nvGrpSpPr>
      <p:grpSpPr>
        <a:xfrm>
          <a:off x="0" y="0"/>
          <a:ext cx="0" cy="0"/>
          <a:chOff x="0" y="0"/>
          <a:chExt cx="0" cy="0"/>
        </a:xfrm>
      </p:grpSpPr>
      <p:pic>
        <p:nvPicPr>
          <p:cNvPr id="266" name="Google Shape;266;p45"/>
          <p:cNvPicPr preferRelativeResize="0"/>
          <p:nvPr/>
        </p:nvPicPr>
        <p:blipFill rotWithShape="1">
          <a:blip r:embed="rId3">
            <a:alphaModFix/>
          </a:blip>
          <a:srcRect b="0" l="0" r="0" t="0"/>
          <a:stretch/>
        </p:blipFill>
        <p:spPr>
          <a:xfrm>
            <a:off x="1057275" y="1176338"/>
            <a:ext cx="7029450" cy="2790825"/>
          </a:xfrm>
          <a:prstGeom prst="rect">
            <a:avLst/>
          </a:prstGeom>
          <a:noFill/>
          <a:ln>
            <a:noFill/>
          </a:ln>
        </p:spPr>
      </p:pic>
      <p:sp>
        <p:nvSpPr>
          <p:cNvPr id="267" name="Google Shape;267;p45"/>
          <p:cNvSpPr txBox="1"/>
          <p:nvPr>
            <p:ph idx="12" type="sldNum"/>
          </p:nvPr>
        </p:nvSpPr>
        <p:spPr>
          <a:xfrm>
            <a:off x="4297650" y="4749851"/>
            <a:ext cx="548700" cy="393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46"/>
          <p:cNvSpPr txBox="1"/>
          <p:nvPr>
            <p:ph idx="1" type="body"/>
          </p:nvPr>
        </p:nvSpPr>
        <p:spPr>
          <a:xfrm>
            <a:off x="324925" y="665425"/>
            <a:ext cx="3127500" cy="2298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rPr lang="en">
                <a:solidFill>
                  <a:schemeClr val="lt1"/>
                </a:solidFill>
              </a:rPr>
              <a:t>What does this mean for you and your research?</a:t>
            </a:r>
            <a:endParaRPr>
              <a:solidFill>
                <a:schemeClr val="lt1"/>
              </a:solidFill>
            </a:endParaRPr>
          </a:p>
        </p:txBody>
      </p:sp>
      <p:sp>
        <p:nvSpPr>
          <p:cNvPr id="273" name="Google Shape;273;p46"/>
          <p:cNvSpPr txBox="1"/>
          <p:nvPr>
            <p:ph idx="12" type="sldNum"/>
          </p:nvPr>
        </p:nvSpPr>
        <p:spPr>
          <a:xfrm>
            <a:off x="8472458" y="4663217"/>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solidFill>
                  <a:schemeClr val="dk1"/>
                </a:solidFill>
              </a:rPr>
              <a:t>‹#›</a:t>
            </a:fld>
            <a:endParaRPr>
              <a:solidFill>
                <a:schemeClr val="dk1"/>
              </a:solidFill>
            </a:endParaRPr>
          </a:p>
        </p:txBody>
      </p:sp>
      <p:sp>
        <p:nvSpPr>
          <p:cNvPr id="274" name="Google Shape;274;p46"/>
          <p:cNvSpPr txBox="1"/>
          <p:nvPr/>
        </p:nvSpPr>
        <p:spPr>
          <a:xfrm>
            <a:off x="4098925" y="665425"/>
            <a:ext cx="4707300" cy="3997800"/>
          </a:xfrm>
          <a:prstGeom prst="rect">
            <a:avLst/>
          </a:prstGeom>
          <a:noFill/>
          <a:ln>
            <a:noFill/>
          </a:ln>
        </p:spPr>
        <p:txBody>
          <a:bodyPr anchorCtr="0" anchor="ctr" bIns="91425" lIns="91425" spcFirstLastPara="1" rIns="91425" wrap="square" tIns="91425">
            <a:noAutofit/>
          </a:bodyPr>
          <a:lstStyle/>
          <a:p>
            <a:pPr indent="0" lvl="0" marL="0" marR="0" rtl="0" algn="l">
              <a:lnSpc>
                <a:spcPct val="115000"/>
              </a:lnSpc>
              <a:spcBef>
                <a:spcPts val="0"/>
              </a:spcBef>
              <a:spcAft>
                <a:spcPts val="0"/>
              </a:spcAft>
              <a:buClr>
                <a:srgbClr val="000000"/>
              </a:buClr>
              <a:buSzPts val="2300"/>
              <a:buFont typeface="Arial"/>
              <a:buNone/>
            </a:pPr>
            <a:r>
              <a:rPr b="1" i="0" lang="en" sz="2300" u="none" cap="none" strike="noStrike">
                <a:solidFill>
                  <a:schemeClr val="dk1"/>
                </a:solidFill>
                <a:latin typeface="Cabin"/>
                <a:ea typeface="Cabin"/>
                <a:cs typeface="Cabin"/>
                <a:sym typeface="Cabin"/>
              </a:rPr>
              <a:t>Considerations </a:t>
            </a:r>
            <a:endParaRPr b="1" i="0" sz="2300" u="none" cap="none" strike="noStrike">
              <a:solidFill>
                <a:schemeClr val="dk1"/>
              </a:solidFill>
              <a:latin typeface="Cabin"/>
              <a:ea typeface="Cabin"/>
              <a:cs typeface="Cabin"/>
              <a:sym typeface="Cabin"/>
            </a:endParaRPr>
          </a:p>
          <a:p>
            <a:pPr indent="-368300" lvl="0" marL="457200" marR="0" rtl="0" algn="l">
              <a:lnSpc>
                <a:spcPct val="115000"/>
              </a:lnSpc>
              <a:spcBef>
                <a:spcPts val="1000"/>
              </a:spcBef>
              <a:spcAft>
                <a:spcPts val="0"/>
              </a:spcAft>
              <a:buClr>
                <a:schemeClr val="dk1"/>
              </a:buClr>
              <a:buSzPts val="2200"/>
              <a:buFont typeface="Cabin"/>
              <a:buChar char="●"/>
            </a:pPr>
            <a:r>
              <a:rPr b="0" i="0" lang="en" sz="2200" u="none" cap="none" strike="noStrike">
                <a:solidFill>
                  <a:schemeClr val="dk1"/>
                </a:solidFill>
                <a:latin typeface="Cabin"/>
                <a:ea typeface="Cabin"/>
                <a:cs typeface="Cabin"/>
                <a:sym typeface="Cabin"/>
              </a:rPr>
              <a:t>Use multiple search terms.</a:t>
            </a:r>
            <a:endParaRPr b="0" i="0" sz="2200" u="none" cap="none" strike="noStrike">
              <a:solidFill>
                <a:schemeClr val="dk1"/>
              </a:solidFill>
              <a:latin typeface="Cabin"/>
              <a:ea typeface="Cabin"/>
              <a:cs typeface="Cabin"/>
              <a:sym typeface="Cabin"/>
            </a:endParaRPr>
          </a:p>
          <a:p>
            <a:pPr indent="-368300" lvl="0" marL="457200" marR="0" rtl="0" algn="l">
              <a:lnSpc>
                <a:spcPct val="115000"/>
              </a:lnSpc>
              <a:spcBef>
                <a:spcPts val="1000"/>
              </a:spcBef>
              <a:spcAft>
                <a:spcPts val="0"/>
              </a:spcAft>
              <a:buClr>
                <a:schemeClr val="dk1"/>
              </a:buClr>
              <a:buSzPts val="2200"/>
              <a:buFont typeface="Cabin"/>
              <a:buChar char="●"/>
            </a:pPr>
            <a:r>
              <a:rPr b="0" i="0" lang="en" sz="2200" u="none" cap="none" strike="noStrike">
                <a:solidFill>
                  <a:schemeClr val="dk1"/>
                </a:solidFill>
                <a:latin typeface="Cabin"/>
                <a:ea typeface="Cabin"/>
                <a:cs typeface="Cabin"/>
                <a:sym typeface="Cabin"/>
              </a:rPr>
              <a:t>Search multiple databases.</a:t>
            </a:r>
            <a:endParaRPr b="0" i="0" sz="2200" u="none" cap="none" strike="noStrike">
              <a:solidFill>
                <a:schemeClr val="dk1"/>
              </a:solidFill>
              <a:latin typeface="Cabin"/>
              <a:ea typeface="Cabin"/>
              <a:cs typeface="Cabin"/>
              <a:sym typeface="Cabin"/>
            </a:endParaRPr>
          </a:p>
          <a:p>
            <a:pPr indent="-368300" lvl="0" marL="457200" marR="0" rtl="0" algn="l">
              <a:lnSpc>
                <a:spcPct val="115000"/>
              </a:lnSpc>
              <a:spcBef>
                <a:spcPts val="1000"/>
              </a:spcBef>
              <a:spcAft>
                <a:spcPts val="0"/>
              </a:spcAft>
              <a:buClr>
                <a:schemeClr val="dk1"/>
              </a:buClr>
              <a:buSzPts val="2200"/>
              <a:buFont typeface="Cabin"/>
              <a:buChar char="●"/>
            </a:pPr>
            <a:r>
              <a:rPr b="0" i="0" lang="en" sz="2200" u="none" cap="none" strike="noStrike">
                <a:solidFill>
                  <a:schemeClr val="dk1"/>
                </a:solidFill>
                <a:latin typeface="Cabin"/>
                <a:ea typeface="Cabin"/>
                <a:cs typeface="Cabin"/>
                <a:sym typeface="Cabin"/>
              </a:rPr>
              <a:t>Consider how information is organized in a database and adjust accordingly.</a:t>
            </a:r>
            <a:endParaRPr b="0" i="0" sz="2200" u="none" cap="none" strike="noStrike">
              <a:solidFill>
                <a:schemeClr val="dk1"/>
              </a:solidFill>
              <a:latin typeface="Cabin"/>
              <a:ea typeface="Cabin"/>
              <a:cs typeface="Cabin"/>
              <a:sym typeface="Cabin"/>
            </a:endParaRPr>
          </a:p>
          <a:p>
            <a:pPr indent="-368300" lvl="0" marL="457200" marR="0" rtl="0" algn="l">
              <a:lnSpc>
                <a:spcPct val="115000"/>
              </a:lnSpc>
              <a:spcBef>
                <a:spcPts val="1000"/>
              </a:spcBef>
              <a:spcAft>
                <a:spcPts val="0"/>
              </a:spcAft>
              <a:buClr>
                <a:schemeClr val="dk1"/>
              </a:buClr>
              <a:buSzPts val="2200"/>
              <a:buFont typeface="Cabin"/>
              <a:buChar char="●"/>
            </a:pPr>
            <a:r>
              <a:rPr b="0" i="0" lang="en" sz="2200" u="none" cap="none" strike="noStrike">
                <a:solidFill>
                  <a:schemeClr val="dk1"/>
                </a:solidFill>
                <a:latin typeface="Cabin"/>
                <a:ea typeface="Cabin"/>
                <a:cs typeface="Cabin"/>
                <a:sym typeface="Cabin"/>
              </a:rPr>
              <a:t>Identify databases that center the experiences of the communities you want to learn more about.</a:t>
            </a:r>
            <a:endParaRPr b="0" i="0" sz="2200" u="none" cap="none" strike="noStrike">
              <a:solidFill>
                <a:schemeClr val="dk1"/>
              </a:solidFill>
              <a:latin typeface="Cabin"/>
              <a:ea typeface="Cabin"/>
              <a:cs typeface="Cabin"/>
              <a:sym typeface="Cabin"/>
            </a:endParaRPr>
          </a:p>
          <a:p>
            <a:pPr indent="0" lvl="0" marL="0" marR="0" rtl="0" algn="l">
              <a:lnSpc>
                <a:spcPct val="115000"/>
              </a:lnSpc>
              <a:spcBef>
                <a:spcPts val="1000"/>
              </a:spcBef>
              <a:spcAft>
                <a:spcPts val="1000"/>
              </a:spcAft>
              <a:buClr>
                <a:srgbClr val="000000"/>
              </a:buClr>
              <a:buSzPts val="2300"/>
              <a:buFont typeface="Arial"/>
              <a:buNone/>
            </a:pPr>
            <a:r>
              <a:t/>
            </a:r>
            <a:endParaRPr b="1" i="1" sz="2300" u="none" cap="none" strike="noStrike">
              <a:solidFill>
                <a:schemeClr val="dk1"/>
              </a:solidFill>
              <a:latin typeface="Cabin"/>
              <a:ea typeface="Cabin"/>
              <a:cs typeface="Cabin"/>
              <a:sym typeface="Cabi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47"/>
          <p:cNvSpPr txBox="1"/>
          <p:nvPr>
            <p:ph idx="1" type="body"/>
          </p:nvPr>
        </p:nvSpPr>
        <p:spPr>
          <a:xfrm>
            <a:off x="324925" y="665425"/>
            <a:ext cx="3127500" cy="2298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rPr lang="en">
                <a:solidFill>
                  <a:schemeClr val="lt1"/>
                </a:solidFill>
              </a:rPr>
              <a:t>What does this mean for you and your research?</a:t>
            </a:r>
            <a:endParaRPr>
              <a:solidFill>
                <a:schemeClr val="lt1"/>
              </a:solidFill>
            </a:endParaRPr>
          </a:p>
        </p:txBody>
      </p:sp>
      <p:sp>
        <p:nvSpPr>
          <p:cNvPr id="280" name="Google Shape;280;p47"/>
          <p:cNvSpPr txBox="1"/>
          <p:nvPr>
            <p:ph idx="12" type="sldNum"/>
          </p:nvPr>
        </p:nvSpPr>
        <p:spPr>
          <a:xfrm>
            <a:off x="8472458" y="4663217"/>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solidFill>
                  <a:schemeClr val="dk1"/>
                </a:solidFill>
              </a:rPr>
              <a:t>‹#›</a:t>
            </a:fld>
            <a:endParaRPr>
              <a:solidFill>
                <a:schemeClr val="dk1"/>
              </a:solidFill>
            </a:endParaRPr>
          </a:p>
        </p:txBody>
      </p:sp>
      <p:sp>
        <p:nvSpPr>
          <p:cNvPr id="281" name="Google Shape;281;p47"/>
          <p:cNvSpPr txBox="1"/>
          <p:nvPr/>
        </p:nvSpPr>
        <p:spPr>
          <a:xfrm>
            <a:off x="4098925" y="665425"/>
            <a:ext cx="4707300" cy="3997800"/>
          </a:xfrm>
          <a:prstGeom prst="rect">
            <a:avLst/>
          </a:prstGeom>
          <a:noFill/>
          <a:ln>
            <a:noFill/>
          </a:ln>
        </p:spPr>
        <p:txBody>
          <a:bodyPr anchorCtr="0" anchor="ctr" bIns="91425" lIns="91425" spcFirstLastPara="1" rIns="91425" wrap="square" tIns="91425">
            <a:noAutofit/>
          </a:bodyPr>
          <a:lstStyle/>
          <a:p>
            <a:pPr indent="0" lvl="0" marL="0" marR="0" rtl="0" algn="l">
              <a:lnSpc>
                <a:spcPct val="115000"/>
              </a:lnSpc>
              <a:spcBef>
                <a:spcPts val="0"/>
              </a:spcBef>
              <a:spcAft>
                <a:spcPts val="0"/>
              </a:spcAft>
              <a:buClr>
                <a:srgbClr val="000000"/>
              </a:buClr>
              <a:buSzPts val="1900"/>
              <a:buFont typeface="Arial"/>
              <a:buNone/>
            </a:pPr>
            <a:r>
              <a:t/>
            </a:r>
            <a:endParaRPr b="1" i="0" sz="1900" u="none" cap="none" strike="noStrike">
              <a:solidFill>
                <a:schemeClr val="dk1"/>
              </a:solidFill>
              <a:latin typeface="Cabin"/>
              <a:ea typeface="Cabin"/>
              <a:cs typeface="Cabin"/>
              <a:sym typeface="Cabin"/>
            </a:endParaRPr>
          </a:p>
          <a:p>
            <a:pPr indent="-349250" lvl="0" marL="457200" marR="0" rtl="0" algn="l">
              <a:lnSpc>
                <a:spcPct val="115000"/>
              </a:lnSpc>
              <a:spcBef>
                <a:spcPts val="1000"/>
              </a:spcBef>
              <a:spcAft>
                <a:spcPts val="0"/>
              </a:spcAft>
              <a:buClr>
                <a:schemeClr val="dk1"/>
              </a:buClr>
              <a:buSzPts val="1900"/>
              <a:buFont typeface="Cabin"/>
              <a:buChar char="●"/>
            </a:pPr>
            <a:r>
              <a:rPr b="0" i="0" lang="en" sz="1900" u="none" cap="none" strike="noStrike">
                <a:solidFill>
                  <a:schemeClr val="dk1"/>
                </a:solidFill>
                <a:latin typeface="Cabin"/>
                <a:ea typeface="Cabin"/>
                <a:cs typeface="Cabin"/>
                <a:sym typeface="Cabin"/>
              </a:rPr>
              <a:t>Do lateral reading. Don’t just analyze a source using the source itself. Search around the source. How does the author identify themselves? What is the political perspective of the publication within which an article is published?</a:t>
            </a:r>
            <a:endParaRPr b="0" i="0" sz="1900" u="none" cap="none" strike="noStrike">
              <a:solidFill>
                <a:schemeClr val="dk1"/>
              </a:solidFill>
              <a:latin typeface="Cabin"/>
              <a:ea typeface="Cabin"/>
              <a:cs typeface="Cabin"/>
              <a:sym typeface="Cabin"/>
            </a:endParaRPr>
          </a:p>
          <a:p>
            <a:pPr indent="-349250" lvl="0" marL="457200" marR="0" rtl="0" algn="l">
              <a:lnSpc>
                <a:spcPct val="115000"/>
              </a:lnSpc>
              <a:spcBef>
                <a:spcPts val="1000"/>
              </a:spcBef>
              <a:spcAft>
                <a:spcPts val="0"/>
              </a:spcAft>
              <a:buClr>
                <a:schemeClr val="dk1"/>
              </a:buClr>
              <a:buSzPts val="1900"/>
              <a:buFont typeface="Cabin"/>
              <a:buChar char="●"/>
            </a:pPr>
            <a:r>
              <a:rPr b="0" i="0" lang="en" sz="1900" u="none" cap="none" strike="noStrike">
                <a:solidFill>
                  <a:schemeClr val="dk1"/>
                </a:solidFill>
                <a:latin typeface="Cabin"/>
                <a:ea typeface="Cabin"/>
                <a:cs typeface="Cabin"/>
                <a:sym typeface="Cabin"/>
              </a:rPr>
              <a:t>If you’re comfortable doing so, speak up if you find triggering language or images.</a:t>
            </a:r>
            <a:endParaRPr b="0" i="0" sz="1900" u="none" cap="none" strike="noStrike">
              <a:solidFill>
                <a:schemeClr val="dk1"/>
              </a:solidFill>
              <a:latin typeface="Cabin"/>
              <a:ea typeface="Cabin"/>
              <a:cs typeface="Cabin"/>
              <a:sym typeface="Cabin"/>
            </a:endParaRPr>
          </a:p>
          <a:p>
            <a:pPr indent="0" lvl="0" marL="0" marR="0" rtl="0" algn="l">
              <a:lnSpc>
                <a:spcPct val="115000"/>
              </a:lnSpc>
              <a:spcBef>
                <a:spcPts val="1000"/>
              </a:spcBef>
              <a:spcAft>
                <a:spcPts val="0"/>
              </a:spcAft>
              <a:buClr>
                <a:srgbClr val="000000"/>
              </a:buClr>
              <a:buSzPts val="1900"/>
              <a:buFont typeface="Arial"/>
              <a:buNone/>
            </a:pPr>
            <a:r>
              <a:t/>
            </a:r>
            <a:endParaRPr b="0" i="0" sz="1900" u="none" cap="none" strike="noStrike">
              <a:solidFill>
                <a:schemeClr val="dk1"/>
              </a:solidFill>
              <a:latin typeface="Cabin"/>
              <a:ea typeface="Cabin"/>
              <a:cs typeface="Cabin"/>
              <a:sym typeface="Cabin"/>
            </a:endParaRPr>
          </a:p>
          <a:p>
            <a:pPr indent="0" lvl="0" marL="0" marR="0" rtl="0" algn="l">
              <a:lnSpc>
                <a:spcPct val="115000"/>
              </a:lnSpc>
              <a:spcBef>
                <a:spcPts val="1000"/>
              </a:spcBef>
              <a:spcAft>
                <a:spcPts val="1000"/>
              </a:spcAft>
              <a:buClr>
                <a:srgbClr val="000000"/>
              </a:buClr>
              <a:buSzPts val="1900"/>
              <a:buFont typeface="Arial"/>
              <a:buNone/>
            </a:pPr>
            <a:r>
              <a:t/>
            </a:r>
            <a:endParaRPr b="1" i="1" sz="1900" u="none" cap="none" strike="noStrike">
              <a:solidFill>
                <a:schemeClr val="dk1"/>
              </a:solidFill>
              <a:latin typeface="Cabin"/>
              <a:ea typeface="Cabin"/>
              <a:cs typeface="Cabin"/>
              <a:sym typeface="Cabi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30"/>
          <p:cNvSpPr txBox="1"/>
          <p:nvPr>
            <p:ph type="title"/>
          </p:nvPr>
        </p:nvSpPr>
        <p:spPr>
          <a:xfrm>
            <a:off x="398150" y="1129125"/>
            <a:ext cx="1812000" cy="1483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0" lang="en" sz="2500">
                <a:solidFill>
                  <a:srgbClr val="FFEB38"/>
                </a:solidFill>
                <a:latin typeface="Roboto Slab"/>
                <a:ea typeface="Roboto Slab"/>
                <a:cs typeface="Roboto Slab"/>
                <a:sym typeface="Roboto Slab"/>
              </a:rPr>
              <a:t>Learning Objectives</a:t>
            </a:r>
            <a:endParaRPr b="0" sz="2500">
              <a:solidFill>
                <a:srgbClr val="FFEB38"/>
              </a:solidFill>
              <a:latin typeface="Roboto Slab"/>
              <a:ea typeface="Roboto Slab"/>
              <a:cs typeface="Roboto Slab"/>
              <a:sym typeface="Roboto Slab"/>
            </a:endParaRPr>
          </a:p>
          <a:p>
            <a:pPr indent="0" lvl="0" marL="0" rtl="0" algn="r">
              <a:lnSpc>
                <a:spcPct val="90000"/>
              </a:lnSpc>
              <a:spcBef>
                <a:spcPts val="0"/>
              </a:spcBef>
              <a:spcAft>
                <a:spcPts val="0"/>
              </a:spcAft>
              <a:buSzPts val="2400"/>
              <a:buNone/>
            </a:pPr>
            <a:r>
              <a:t/>
            </a:r>
            <a:endParaRPr/>
          </a:p>
        </p:txBody>
      </p:sp>
      <p:sp>
        <p:nvSpPr>
          <p:cNvPr id="127" name="Google Shape;127;p30"/>
          <p:cNvSpPr txBox="1"/>
          <p:nvPr>
            <p:ph idx="1" type="body"/>
          </p:nvPr>
        </p:nvSpPr>
        <p:spPr>
          <a:xfrm>
            <a:off x="2707350" y="939075"/>
            <a:ext cx="6051600" cy="3522300"/>
          </a:xfrm>
          <a:prstGeom prst="rect">
            <a:avLst/>
          </a:prstGeom>
          <a:noFill/>
          <a:ln>
            <a:noFill/>
          </a:ln>
        </p:spPr>
        <p:txBody>
          <a:bodyPr anchorCtr="0" anchor="t" bIns="91425" lIns="91425" spcFirstLastPara="1" rIns="91425" wrap="square" tIns="91425">
            <a:noAutofit/>
          </a:bodyPr>
          <a:lstStyle/>
          <a:p>
            <a:pPr indent="-355600" lvl="0" marL="457200" rtl="0" algn="l">
              <a:lnSpc>
                <a:spcPct val="100000"/>
              </a:lnSpc>
              <a:spcBef>
                <a:spcPts val="1000"/>
              </a:spcBef>
              <a:spcAft>
                <a:spcPts val="0"/>
              </a:spcAft>
              <a:buSzPts val="2000"/>
              <a:buChar char="⊙"/>
            </a:pPr>
            <a:r>
              <a:rPr lang="en" sz="2000"/>
              <a:t>Use subject headings to search for information using databases</a:t>
            </a:r>
            <a:endParaRPr sz="2000"/>
          </a:p>
          <a:p>
            <a:pPr indent="-355600" lvl="0" marL="457200" rtl="0" algn="l">
              <a:lnSpc>
                <a:spcPct val="100000"/>
              </a:lnSpc>
              <a:spcBef>
                <a:spcPts val="1000"/>
              </a:spcBef>
              <a:spcAft>
                <a:spcPts val="0"/>
              </a:spcAft>
              <a:buSzPts val="2000"/>
              <a:buChar char="⊙"/>
            </a:pPr>
            <a:r>
              <a:rPr lang="en" sz="2000"/>
              <a:t>Know how to find materials across disciplines</a:t>
            </a:r>
            <a:endParaRPr sz="2000"/>
          </a:p>
          <a:p>
            <a:pPr indent="-355600" lvl="0" marL="457200" rtl="0" algn="l">
              <a:lnSpc>
                <a:spcPct val="100000"/>
              </a:lnSpc>
              <a:spcBef>
                <a:spcPts val="1000"/>
              </a:spcBef>
              <a:spcAft>
                <a:spcPts val="0"/>
              </a:spcAft>
              <a:buSzPts val="2000"/>
              <a:buChar char="⊙"/>
            </a:pPr>
            <a:r>
              <a:rPr lang="en" sz="2000"/>
              <a:t>Understand how subject headings are created and assigned</a:t>
            </a:r>
            <a:endParaRPr sz="2000"/>
          </a:p>
          <a:p>
            <a:pPr indent="-355600" lvl="0" marL="457200" rtl="0" algn="l">
              <a:lnSpc>
                <a:spcPct val="100000"/>
              </a:lnSpc>
              <a:spcBef>
                <a:spcPts val="1000"/>
              </a:spcBef>
              <a:spcAft>
                <a:spcPts val="1000"/>
              </a:spcAft>
              <a:buSzPts val="2000"/>
              <a:buChar char="⊙"/>
            </a:pPr>
            <a:r>
              <a:rPr lang="en" sz="2000"/>
              <a:t>Question terms based on need, circumstance, and type of inquiry</a:t>
            </a:r>
            <a:endParaRPr sz="2000"/>
          </a:p>
        </p:txBody>
      </p:sp>
      <p:grpSp>
        <p:nvGrpSpPr>
          <p:cNvPr id="128" name="Google Shape;128;p30"/>
          <p:cNvGrpSpPr/>
          <p:nvPr/>
        </p:nvGrpSpPr>
        <p:grpSpPr>
          <a:xfrm>
            <a:off x="1512251" y="483380"/>
            <a:ext cx="564103" cy="601050"/>
            <a:chOff x="5970800" y="1619250"/>
            <a:chExt cx="428650" cy="456725"/>
          </a:xfrm>
        </p:grpSpPr>
        <p:sp>
          <p:nvSpPr>
            <p:cNvPr id="129" name="Google Shape;129;p30"/>
            <p:cNvSpPr/>
            <p:nvPr/>
          </p:nvSpPr>
          <p:spPr>
            <a:xfrm>
              <a:off x="5970800" y="1674200"/>
              <a:ext cx="377975" cy="377950"/>
            </a:xfrm>
            <a:custGeom>
              <a:rect b="b" l="l" r="r" t="t"/>
              <a:pathLst>
                <a:path extrusionOk="0" h="15118" w="15119">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 name="Google Shape;130;p30"/>
            <p:cNvSpPr/>
            <p:nvPr/>
          </p:nvSpPr>
          <p:spPr>
            <a:xfrm>
              <a:off x="6068500" y="1771875"/>
              <a:ext cx="182575" cy="182600"/>
            </a:xfrm>
            <a:custGeom>
              <a:rect b="b" l="l" r="r" t="t"/>
              <a:pathLst>
                <a:path extrusionOk="0" h="7304" w="7303">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 name="Google Shape;131;p30"/>
            <p:cNvSpPr/>
            <p:nvPr/>
          </p:nvSpPr>
          <p:spPr>
            <a:xfrm>
              <a:off x="5981175" y="2005125"/>
              <a:ext cx="75125" cy="70850"/>
            </a:xfrm>
            <a:custGeom>
              <a:rect b="b" l="l" r="r" t="t"/>
              <a:pathLst>
                <a:path extrusionOk="0" h="2834" w="3005">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 name="Google Shape;132;p30"/>
            <p:cNvSpPr/>
            <p:nvPr/>
          </p:nvSpPr>
          <p:spPr>
            <a:xfrm>
              <a:off x="6263875" y="2005125"/>
              <a:ext cx="74525" cy="70850"/>
            </a:xfrm>
            <a:custGeom>
              <a:rect b="b" l="l" r="r" t="t"/>
              <a:pathLst>
                <a:path extrusionOk="0" h="2834" w="2981">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 name="Google Shape;133;p30"/>
            <p:cNvSpPr/>
            <p:nvPr/>
          </p:nvSpPr>
          <p:spPr>
            <a:xfrm>
              <a:off x="6147875" y="1619250"/>
              <a:ext cx="251575" cy="255850"/>
            </a:xfrm>
            <a:custGeom>
              <a:rect b="b" l="l" r="r" t="t"/>
              <a:pathLst>
                <a:path extrusionOk="0" h="10234" w="10063">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4" name="Google Shape;134;p3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48"/>
          <p:cNvSpPr txBox="1"/>
          <p:nvPr>
            <p:ph type="ctrTitle"/>
          </p:nvPr>
        </p:nvSpPr>
        <p:spPr>
          <a:xfrm>
            <a:off x="2733750" y="1644225"/>
            <a:ext cx="3676500" cy="1159800"/>
          </a:xfrm>
          <a:prstGeom prst="rect">
            <a:avLst/>
          </a:prstGeom>
          <a:noFill/>
          <a:ln>
            <a:noFill/>
          </a:ln>
        </p:spPr>
        <p:txBody>
          <a:bodyPr anchorCtr="0" anchor="b" bIns="91425" lIns="91425" spcFirstLastPara="1" rIns="91425" wrap="square" tIns="91425">
            <a:noAutofit/>
          </a:bodyPr>
          <a:lstStyle/>
          <a:p>
            <a:pPr indent="0" lvl="0" marL="0" rtl="0" algn="ctr">
              <a:lnSpc>
                <a:spcPct val="90000"/>
              </a:lnSpc>
              <a:spcBef>
                <a:spcPts val="0"/>
              </a:spcBef>
              <a:spcAft>
                <a:spcPts val="0"/>
              </a:spcAft>
              <a:buSzPts val="4800"/>
              <a:buNone/>
            </a:pPr>
            <a:r>
              <a:rPr lang="en" sz="4000">
                <a:latin typeface="Cabin"/>
                <a:ea typeface="Cabin"/>
                <a:cs typeface="Cabin"/>
                <a:sym typeface="Cabin"/>
              </a:rPr>
              <a:t>3</a:t>
            </a:r>
            <a:endParaRPr sz="4000">
              <a:latin typeface="Cabin"/>
              <a:ea typeface="Cabin"/>
              <a:cs typeface="Cabin"/>
              <a:sym typeface="Cabin"/>
            </a:endParaRPr>
          </a:p>
          <a:p>
            <a:pPr indent="0" lvl="0" marL="0" rtl="0" algn="ctr">
              <a:lnSpc>
                <a:spcPct val="90000"/>
              </a:lnSpc>
              <a:spcBef>
                <a:spcPts val="0"/>
              </a:spcBef>
              <a:spcAft>
                <a:spcPts val="0"/>
              </a:spcAft>
              <a:buSzPts val="4800"/>
              <a:buNone/>
            </a:pPr>
            <a:r>
              <a:rPr lang="en" sz="4000"/>
              <a:t>Black Studies Databases </a:t>
            </a:r>
            <a:endParaRPr sz="4000"/>
          </a:p>
        </p:txBody>
      </p:sp>
      <p:sp>
        <p:nvSpPr>
          <p:cNvPr id="287" name="Google Shape;287;p48"/>
          <p:cNvSpPr txBox="1"/>
          <p:nvPr>
            <p:ph idx="12" type="sldNum"/>
          </p:nvPr>
        </p:nvSpPr>
        <p:spPr>
          <a:xfrm>
            <a:off x="4297650" y="4445051"/>
            <a:ext cx="548700" cy="393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200"/>
              <a:buNone/>
            </a:pPr>
            <a:fld id="{00000000-1234-1234-1234-123412341234}" type="slidenum">
              <a:rPr lang="en"/>
              <a:t>‹#›</a:t>
            </a:fld>
            <a:endParaRPr/>
          </a:p>
        </p:txBody>
      </p:sp>
      <p:sp>
        <p:nvSpPr>
          <p:cNvPr id="288" name="Google Shape;288;p48"/>
          <p:cNvSpPr txBox="1"/>
          <p:nvPr>
            <p:ph idx="1" type="subTitle"/>
          </p:nvPr>
        </p:nvSpPr>
        <p:spPr>
          <a:xfrm>
            <a:off x="2874150" y="2804025"/>
            <a:ext cx="3395700" cy="78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400"/>
              <a:buNone/>
            </a:pPr>
            <a:r>
              <a:rPr lang="en" sz="1900"/>
              <a:t>Where to locate them. Which ones should you start with. </a:t>
            </a:r>
            <a:endParaRPr sz="17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49"/>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p>
            <a:pPr indent="0" lvl="0" marL="0" rtl="0" algn="r">
              <a:lnSpc>
                <a:spcPct val="90000"/>
              </a:lnSpc>
              <a:spcBef>
                <a:spcPts val="0"/>
              </a:spcBef>
              <a:spcAft>
                <a:spcPts val="0"/>
              </a:spcAft>
              <a:buSzPts val="2400"/>
              <a:buNone/>
            </a:pPr>
            <a:r>
              <a:rPr lang="en"/>
              <a:t>Black and Africana Studies</a:t>
            </a:r>
            <a:endParaRPr/>
          </a:p>
        </p:txBody>
      </p:sp>
      <p:grpSp>
        <p:nvGrpSpPr>
          <p:cNvPr id="294" name="Google Shape;294;p49"/>
          <p:cNvGrpSpPr/>
          <p:nvPr/>
        </p:nvGrpSpPr>
        <p:grpSpPr>
          <a:xfrm>
            <a:off x="1512245" y="483380"/>
            <a:ext cx="564103" cy="601050"/>
            <a:chOff x="5970800" y="1619250"/>
            <a:chExt cx="428650" cy="456725"/>
          </a:xfrm>
        </p:grpSpPr>
        <p:sp>
          <p:nvSpPr>
            <p:cNvPr id="295" name="Google Shape;295;p49"/>
            <p:cNvSpPr/>
            <p:nvPr/>
          </p:nvSpPr>
          <p:spPr>
            <a:xfrm>
              <a:off x="5970800" y="1674200"/>
              <a:ext cx="377975" cy="377950"/>
            </a:xfrm>
            <a:custGeom>
              <a:rect b="b" l="l" r="r" t="t"/>
              <a:pathLst>
                <a:path extrusionOk="0" h="15118" w="15119">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6" name="Google Shape;296;p49"/>
            <p:cNvSpPr/>
            <p:nvPr/>
          </p:nvSpPr>
          <p:spPr>
            <a:xfrm>
              <a:off x="6068500" y="1771875"/>
              <a:ext cx="182575" cy="182600"/>
            </a:xfrm>
            <a:custGeom>
              <a:rect b="b" l="l" r="r" t="t"/>
              <a:pathLst>
                <a:path extrusionOk="0" h="7304" w="7303">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7" name="Google Shape;297;p49"/>
            <p:cNvSpPr/>
            <p:nvPr/>
          </p:nvSpPr>
          <p:spPr>
            <a:xfrm>
              <a:off x="5981175" y="2005125"/>
              <a:ext cx="75125" cy="70850"/>
            </a:xfrm>
            <a:custGeom>
              <a:rect b="b" l="l" r="r" t="t"/>
              <a:pathLst>
                <a:path extrusionOk="0" h="2834" w="3005">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 name="Google Shape;298;p49"/>
            <p:cNvSpPr/>
            <p:nvPr/>
          </p:nvSpPr>
          <p:spPr>
            <a:xfrm>
              <a:off x="6263875" y="2005125"/>
              <a:ext cx="74525" cy="70850"/>
            </a:xfrm>
            <a:custGeom>
              <a:rect b="b" l="l" r="r" t="t"/>
              <a:pathLst>
                <a:path extrusionOk="0" h="2834" w="2981">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 name="Google Shape;299;p49"/>
            <p:cNvSpPr/>
            <p:nvPr/>
          </p:nvSpPr>
          <p:spPr>
            <a:xfrm>
              <a:off x="6147875" y="1619250"/>
              <a:ext cx="251575" cy="255850"/>
            </a:xfrm>
            <a:custGeom>
              <a:rect b="b" l="l" r="r" t="t"/>
              <a:pathLst>
                <a:path extrusionOk="0" h="10234" w="10063">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00" name="Google Shape;300;p4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pic>
        <p:nvPicPr>
          <p:cNvPr id="301" name="Google Shape;301;p49">
            <a:hlinkClick r:id="rId3"/>
          </p:cNvPr>
          <p:cNvPicPr preferRelativeResize="0"/>
          <p:nvPr/>
        </p:nvPicPr>
        <p:blipFill rotWithShape="1">
          <a:blip r:embed="rId4">
            <a:alphaModFix/>
          </a:blip>
          <a:srcRect b="0" l="0" r="0" t="0"/>
          <a:stretch/>
        </p:blipFill>
        <p:spPr>
          <a:xfrm>
            <a:off x="2431475" y="808225"/>
            <a:ext cx="6712527" cy="31997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50"/>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p>
            <a:pPr indent="0" lvl="0" marL="0" rtl="0" algn="r">
              <a:lnSpc>
                <a:spcPct val="90000"/>
              </a:lnSpc>
              <a:spcBef>
                <a:spcPts val="0"/>
              </a:spcBef>
              <a:spcAft>
                <a:spcPts val="0"/>
              </a:spcAft>
              <a:buSzPts val="2400"/>
              <a:buNone/>
            </a:pPr>
            <a:r>
              <a:rPr lang="en"/>
              <a:t>African American Studies </a:t>
            </a:r>
            <a:endParaRPr/>
          </a:p>
          <a:p>
            <a:pPr indent="0" lvl="0" marL="0" rtl="0" algn="ctr">
              <a:lnSpc>
                <a:spcPct val="90000"/>
              </a:lnSpc>
              <a:spcBef>
                <a:spcPts val="0"/>
              </a:spcBef>
              <a:spcAft>
                <a:spcPts val="0"/>
              </a:spcAft>
              <a:buSzPts val="2400"/>
              <a:buNone/>
            </a:pPr>
            <a:r>
              <a:t/>
            </a:r>
            <a:endParaRPr/>
          </a:p>
        </p:txBody>
      </p:sp>
      <p:grpSp>
        <p:nvGrpSpPr>
          <p:cNvPr id="307" name="Google Shape;307;p50"/>
          <p:cNvGrpSpPr/>
          <p:nvPr/>
        </p:nvGrpSpPr>
        <p:grpSpPr>
          <a:xfrm>
            <a:off x="1512245" y="483380"/>
            <a:ext cx="564103" cy="601050"/>
            <a:chOff x="5970800" y="1619250"/>
            <a:chExt cx="428650" cy="456725"/>
          </a:xfrm>
        </p:grpSpPr>
        <p:sp>
          <p:nvSpPr>
            <p:cNvPr id="308" name="Google Shape;308;p50"/>
            <p:cNvSpPr/>
            <p:nvPr/>
          </p:nvSpPr>
          <p:spPr>
            <a:xfrm>
              <a:off x="5970800" y="1674200"/>
              <a:ext cx="377975" cy="377950"/>
            </a:xfrm>
            <a:custGeom>
              <a:rect b="b" l="l" r="r" t="t"/>
              <a:pathLst>
                <a:path extrusionOk="0" h="15118" w="15119">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 name="Google Shape;309;p50"/>
            <p:cNvSpPr/>
            <p:nvPr/>
          </p:nvSpPr>
          <p:spPr>
            <a:xfrm>
              <a:off x="6068500" y="1771875"/>
              <a:ext cx="182575" cy="182600"/>
            </a:xfrm>
            <a:custGeom>
              <a:rect b="b" l="l" r="r" t="t"/>
              <a:pathLst>
                <a:path extrusionOk="0" h="7304" w="7303">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 name="Google Shape;310;p50"/>
            <p:cNvSpPr/>
            <p:nvPr/>
          </p:nvSpPr>
          <p:spPr>
            <a:xfrm>
              <a:off x="5981175" y="2005125"/>
              <a:ext cx="75125" cy="70850"/>
            </a:xfrm>
            <a:custGeom>
              <a:rect b="b" l="l" r="r" t="t"/>
              <a:pathLst>
                <a:path extrusionOk="0" h="2834" w="3005">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 name="Google Shape;311;p50"/>
            <p:cNvSpPr/>
            <p:nvPr/>
          </p:nvSpPr>
          <p:spPr>
            <a:xfrm>
              <a:off x="6263875" y="2005125"/>
              <a:ext cx="74525" cy="70850"/>
            </a:xfrm>
            <a:custGeom>
              <a:rect b="b" l="l" r="r" t="t"/>
              <a:pathLst>
                <a:path extrusionOk="0" h="2834" w="2981">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 name="Google Shape;312;p50"/>
            <p:cNvSpPr/>
            <p:nvPr/>
          </p:nvSpPr>
          <p:spPr>
            <a:xfrm>
              <a:off x="6147875" y="1619250"/>
              <a:ext cx="251575" cy="255850"/>
            </a:xfrm>
            <a:custGeom>
              <a:rect b="b" l="l" r="r" t="t"/>
              <a:pathLst>
                <a:path extrusionOk="0" h="10234" w="10063">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13" name="Google Shape;313;p5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pic>
        <p:nvPicPr>
          <p:cNvPr id="314" name="Google Shape;314;p50">
            <a:hlinkClick r:id="rId3"/>
          </p:cNvPr>
          <p:cNvPicPr preferRelativeResize="0"/>
          <p:nvPr/>
        </p:nvPicPr>
        <p:blipFill>
          <a:blip r:embed="rId4">
            <a:alphaModFix/>
          </a:blip>
          <a:stretch>
            <a:fillRect/>
          </a:stretch>
        </p:blipFill>
        <p:spPr>
          <a:xfrm>
            <a:off x="2447525" y="641975"/>
            <a:ext cx="6657949" cy="3524801"/>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51"/>
          <p:cNvSpPr txBox="1"/>
          <p:nvPr>
            <p:ph idx="4294967295" type="ctrTitle"/>
          </p:nvPr>
        </p:nvSpPr>
        <p:spPr>
          <a:xfrm>
            <a:off x="1481187" y="1126150"/>
            <a:ext cx="5741400" cy="1159800"/>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chemeClr val="lt1"/>
              </a:buClr>
              <a:buSzPts val="2400"/>
              <a:buFont typeface="Cabin Condensed"/>
              <a:buNone/>
            </a:pPr>
            <a:r>
              <a:rPr b="1" i="0" lang="en" sz="7200" u="none" cap="none" strike="noStrike">
                <a:solidFill>
                  <a:srgbClr val="000000"/>
                </a:solidFill>
                <a:latin typeface="Cabin Condensed"/>
                <a:ea typeface="Cabin Condensed"/>
                <a:cs typeface="Cabin Condensed"/>
                <a:sym typeface="Cabin Condensed"/>
              </a:rPr>
              <a:t>Any </a:t>
            </a:r>
            <a:endParaRPr b="1" i="0" sz="7200" u="none" cap="none" strike="noStrike">
              <a:solidFill>
                <a:srgbClr val="000000"/>
              </a:solidFill>
              <a:latin typeface="Cabin Condensed"/>
              <a:ea typeface="Cabin Condensed"/>
              <a:cs typeface="Cabin Condensed"/>
              <a:sym typeface="Cabin Condensed"/>
            </a:endParaRPr>
          </a:p>
          <a:p>
            <a:pPr indent="0" lvl="0" marL="0" marR="0" rtl="0" algn="l">
              <a:lnSpc>
                <a:spcPct val="90000"/>
              </a:lnSpc>
              <a:spcBef>
                <a:spcPts val="0"/>
              </a:spcBef>
              <a:spcAft>
                <a:spcPts val="0"/>
              </a:spcAft>
              <a:buClr>
                <a:schemeClr val="lt1"/>
              </a:buClr>
              <a:buSzPts val="2400"/>
              <a:buFont typeface="Cabin Condensed"/>
              <a:buNone/>
            </a:pPr>
            <a:r>
              <a:rPr b="1" i="0" lang="en" sz="7200" u="none" cap="none" strike="noStrike">
                <a:solidFill>
                  <a:srgbClr val="000000"/>
                </a:solidFill>
                <a:latin typeface="Cabin Condensed"/>
                <a:ea typeface="Cabin Condensed"/>
                <a:cs typeface="Cabin Condensed"/>
                <a:sym typeface="Cabin Condensed"/>
              </a:rPr>
              <a:t>questions?</a:t>
            </a:r>
            <a:endParaRPr b="1" i="0" sz="7200" u="none" cap="none" strike="noStrike">
              <a:solidFill>
                <a:srgbClr val="000000"/>
              </a:solidFill>
              <a:latin typeface="Cabin Condensed"/>
              <a:ea typeface="Cabin Condensed"/>
              <a:cs typeface="Cabin Condensed"/>
              <a:sym typeface="Cabin Condensed"/>
            </a:endParaRPr>
          </a:p>
        </p:txBody>
      </p:sp>
      <p:sp>
        <p:nvSpPr>
          <p:cNvPr id="320" name="Google Shape;320;p5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52"/>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p>
            <a:pPr indent="0" lvl="0" marL="0" rtl="0" algn="r">
              <a:lnSpc>
                <a:spcPct val="90000"/>
              </a:lnSpc>
              <a:spcBef>
                <a:spcPts val="0"/>
              </a:spcBef>
              <a:spcAft>
                <a:spcPts val="0"/>
              </a:spcAft>
              <a:buSzPts val="2400"/>
              <a:buNone/>
            </a:pPr>
            <a:r>
              <a:rPr lang="en"/>
              <a:t>References </a:t>
            </a:r>
            <a:endParaRPr/>
          </a:p>
        </p:txBody>
      </p:sp>
      <p:sp>
        <p:nvSpPr>
          <p:cNvPr id="326" name="Google Shape;326;p52"/>
          <p:cNvSpPr txBox="1"/>
          <p:nvPr>
            <p:ph idx="1" type="body"/>
          </p:nvPr>
        </p:nvSpPr>
        <p:spPr>
          <a:xfrm>
            <a:off x="2862925" y="393570"/>
            <a:ext cx="5561100" cy="3571200"/>
          </a:xfrm>
          <a:prstGeom prst="rect">
            <a:avLst/>
          </a:prstGeom>
          <a:noFill/>
          <a:ln>
            <a:noFill/>
          </a:ln>
        </p:spPr>
        <p:txBody>
          <a:bodyPr anchorCtr="0" anchor="t" bIns="91425" lIns="91425" spcFirstLastPara="1" rIns="91425" wrap="square" tIns="91425">
            <a:noAutofit/>
          </a:bodyPr>
          <a:lstStyle/>
          <a:p>
            <a:pPr indent="0" lvl="0" marL="0" rtl="0" algn="l">
              <a:spcBef>
                <a:spcPts val="1000"/>
              </a:spcBef>
              <a:spcAft>
                <a:spcPts val="0"/>
              </a:spcAft>
              <a:buClr>
                <a:schemeClr val="dk1"/>
              </a:buClr>
              <a:buSzPts val="1100"/>
              <a:buFont typeface="Arial"/>
              <a:buNone/>
            </a:pPr>
            <a:r>
              <a:rPr lang="en" sz="1100"/>
              <a:t>Alvin, G., Bruchko, E., Cooper, J., Cronquist, M. &amp; Thompson, D. (2023, March 15–18.). There’s no Library of Congress Subject Heading for the Middle Passage or the Great Migration?: African American Subject Headings &amp; the Remediation of LCSH [Powerpoint Slides]. ACRL 2023. </a:t>
            </a:r>
            <a:r>
              <a:rPr lang="en" sz="1100" u="sng">
                <a:hlinkClick r:id="rId3"/>
              </a:rPr>
              <a:t>https://www.canva.com/design/DAFaeQsZ7FE/UmofhQwZNdFT8lSVQGYimw/edit</a:t>
            </a:r>
            <a:r>
              <a:rPr lang="en" sz="1100"/>
              <a:t> </a:t>
            </a:r>
            <a:endParaRPr sz="1100"/>
          </a:p>
          <a:p>
            <a:pPr indent="0" lvl="0" marL="0" rtl="0" algn="l">
              <a:spcBef>
                <a:spcPts val="1000"/>
              </a:spcBef>
              <a:spcAft>
                <a:spcPts val="0"/>
              </a:spcAft>
              <a:buNone/>
            </a:pPr>
            <a:r>
              <a:rPr lang="en" sz="1100"/>
              <a:t>American Library Association (ALA). (2022, June 27). Cataloging Tools and Resources: Subject Headings. Resource Guide. </a:t>
            </a:r>
            <a:r>
              <a:rPr lang="en" sz="1100" u="sng">
                <a:hlinkClick r:id="rId4"/>
              </a:rPr>
              <a:t>https://libguides.ala.org/catalogingtools/subjects</a:t>
            </a:r>
            <a:r>
              <a:rPr lang="en" sz="1100"/>
              <a:t> </a:t>
            </a:r>
            <a:endParaRPr sz="1100"/>
          </a:p>
          <a:p>
            <a:pPr indent="0" lvl="0" marL="0" rtl="0" algn="l">
              <a:spcBef>
                <a:spcPts val="1000"/>
              </a:spcBef>
              <a:spcAft>
                <a:spcPts val="0"/>
              </a:spcAft>
              <a:buNone/>
            </a:pPr>
            <a:r>
              <a:rPr lang="en" sz="1100"/>
              <a:t>Howard, S.A., &amp; Knowlton, S.A. (2018). Browsing through Bias: The Library of Congress Classification and Subject Headings for African American Studies and LGBTQIA Studies. </a:t>
            </a:r>
            <a:r>
              <a:rPr i="1" lang="en" sz="1100"/>
              <a:t>Library Trends</a:t>
            </a:r>
            <a:r>
              <a:rPr lang="en" sz="1100"/>
              <a:t> 67(1), 74-88. </a:t>
            </a:r>
            <a:r>
              <a:rPr lang="en" sz="1100" u="sng">
                <a:solidFill>
                  <a:schemeClr val="hlink"/>
                </a:solidFill>
                <a:hlinkClick r:id="rId5"/>
              </a:rPr>
              <a:t>https://dx.doi.org/10.1353/lib.2018.0026</a:t>
            </a:r>
            <a:r>
              <a:rPr lang="en" sz="1100"/>
              <a:t>.</a:t>
            </a:r>
            <a:endParaRPr sz="1100"/>
          </a:p>
          <a:p>
            <a:pPr indent="0" lvl="0" marL="0" rtl="0" algn="l">
              <a:spcBef>
                <a:spcPts val="1000"/>
              </a:spcBef>
              <a:spcAft>
                <a:spcPts val="0"/>
              </a:spcAft>
              <a:buClr>
                <a:schemeClr val="dk1"/>
              </a:buClr>
              <a:buSzPts val="1100"/>
              <a:buFont typeface="Arial"/>
              <a:buNone/>
            </a:pPr>
            <a:r>
              <a:rPr lang="en" sz="1100"/>
              <a:t>Library of Congress. (n.d.). African American Subject Funnel Project. </a:t>
            </a:r>
            <a:r>
              <a:rPr lang="en" sz="1100" u="sng">
                <a:hlinkClick r:id="rId6"/>
              </a:rPr>
              <a:t>https://www.loc.gov/aba/pcc/saco/aframerfun.html</a:t>
            </a:r>
            <a:r>
              <a:rPr lang="en" sz="1100"/>
              <a:t> </a:t>
            </a:r>
            <a:endParaRPr sz="1100"/>
          </a:p>
          <a:p>
            <a:pPr indent="0" lvl="0" marL="0" rtl="0" algn="l">
              <a:spcBef>
                <a:spcPts val="1000"/>
              </a:spcBef>
              <a:spcAft>
                <a:spcPts val="0"/>
              </a:spcAft>
              <a:buNone/>
            </a:pPr>
            <a:r>
              <a:rPr lang="en" sz="1100"/>
              <a:t>Ross, S. and Cronquist, M. (2021, July 18). Black Subject Headings in LCSH: Successes and Challenges of the African American Subject Funnel Project [Powerpoint Slides]. D-Scholarship @Pitt. </a:t>
            </a:r>
            <a:r>
              <a:rPr lang="en" sz="1100" u="sng">
                <a:solidFill>
                  <a:schemeClr val="hlink"/>
                </a:solidFill>
                <a:hlinkClick r:id="rId7"/>
              </a:rPr>
              <a:t>https://d-scholarship.pitt.edu/41826/</a:t>
            </a:r>
            <a:r>
              <a:rPr lang="en" sz="1100"/>
              <a:t> </a:t>
            </a:r>
            <a:endParaRPr sz="1100"/>
          </a:p>
          <a:p>
            <a:pPr indent="0" lvl="0" marL="0" rtl="0" algn="l">
              <a:spcBef>
                <a:spcPts val="1000"/>
              </a:spcBef>
              <a:spcAft>
                <a:spcPts val="0"/>
              </a:spcAft>
              <a:buNone/>
            </a:pPr>
            <a:r>
              <a:rPr lang="en" sz="1100"/>
              <a:t>Shiri, A. and Chase‐Kruszewski, S. (2009), "Knowledge organisation systems in North American digital library collections", P</a:t>
            </a:r>
            <a:r>
              <a:rPr i="1" lang="en" sz="1100"/>
              <a:t>rogram: electronic library and information systems</a:t>
            </a:r>
            <a:r>
              <a:rPr lang="en" sz="1100"/>
              <a:t>, Vol. 43 No. 2, 121-139. </a:t>
            </a:r>
            <a:r>
              <a:rPr lang="en" sz="1100" u="sng">
                <a:solidFill>
                  <a:schemeClr val="hlink"/>
                </a:solidFill>
                <a:hlinkClick r:id="rId8"/>
              </a:rPr>
              <a:t>https://doi.org/10.1108/00330330910954352</a:t>
            </a:r>
            <a:r>
              <a:rPr lang="en" sz="1100"/>
              <a:t> </a:t>
            </a:r>
            <a:endParaRPr sz="1100"/>
          </a:p>
          <a:p>
            <a:pPr indent="0" lvl="0" marL="0" rtl="0" algn="l">
              <a:spcBef>
                <a:spcPts val="1000"/>
              </a:spcBef>
              <a:spcAft>
                <a:spcPts val="0"/>
              </a:spcAft>
              <a:buNone/>
            </a:pPr>
            <a:r>
              <a:rPr lang="en" sz="1100"/>
              <a:t>University College London Library. (2024, September 20). What are subject headings?. LibrarySkills@UCL: Searching for information. </a:t>
            </a:r>
            <a:r>
              <a:rPr lang="en" sz="1100" u="sng">
                <a:solidFill>
                  <a:schemeClr val="hlink"/>
                </a:solidFill>
                <a:hlinkClick r:id="rId9"/>
              </a:rPr>
              <a:t>https://library-guides.ucl.ac.uk/searching-information/subject-headings</a:t>
            </a:r>
            <a:r>
              <a:rPr lang="en" sz="1100"/>
              <a:t> </a:t>
            </a:r>
            <a:endParaRPr sz="1100"/>
          </a:p>
          <a:p>
            <a:pPr indent="0" lvl="0" marL="0" rtl="0" algn="l">
              <a:spcBef>
                <a:spcPts val="1000"/>
              </a:spcBef>
              <a:spcAft>
                <a:spcPts val="0"/>
              </a:spcAft>
              <a:buClr>
                <a:schemeClr val="dk1"/>
              </a:buClr>
              <a:buSzPts val="1100"/>
              <a:buFont typeface="Arial"/>
              <a:buNone/>
            </a:pPr>
            <a:r>
              <a:t/>
            </a:r>
            <a:endParaRPr sz="1100"/>
          </a:p>
          <a:p>
            <a:pPr indent="0" lvl="0" marL="0" rtl="0" algn="l">
              <a:spcBef>
                <a:spcPts val="1000"/>
              </a:spcBef>
              <a:spcAft>
                <a:spcPts val="0"/>
              </a:spcAft>
              <a:buNone/>
            </a:pPr>
            <a:r>
              <a:t/>
            </a:r>
            <a:endParaRPr sz="1100"/>
          </a:p>
          <a:p>
            <a:pPr indent="0" lvl="0" marL="0" rtl="0" algn="l">
              <a:spcBef>
                <a:spcPts val="1000"/>
              </a:spcBef>
              <a:spcAft>
                <a:spcPts val="0"/>
              </a:spcAft>
              <a:buNone/>
            </a:pPr>
            <a:r>
              <a:t/>
            </a:r>
            <a:endParaRPr sz="1100"/>
          </a:p>
        </p:txBody>
      </p:sp>
      <p:sp>
        <p:nvSpPr>
          <p:cNvPr id="327" name="Google Shape;327;p5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53"/>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p>
            <a:pPr indent="0" lvl="0" marL="0" rtl="0" algn="r">
              <a:lnSpc>
                <a:spcPct val="90000"/>
              </a:lnSpc>
              <a:spcBef>
                <a:spcPts val="0"/>
              </a:spcBef>
              <a:spcAft>
                <a:spcPts val="0"/>
              </a:spcAft>
              <a:buSzPts val="2400"/>
              <a:buNone/>
            </a:pPr>
            <a:r>
              <a:rPr lang="en"/>
              <a:t>Credits</a:t>
            </a:r>
            <a:endParaRPr/>
          </a:p>
        </p:txBody>
      </p:sp>
      <p:sp>
        <p:nvSpPr>
          <p:cNvPr id="333" name="Google Shape;333;p53"/>
          <p:cNvSpPr txBox="1"/>
          <p:nvPr>
            <p:ph idx="1" type="body"/>
          </p:nvPr>
        </p:nvSpPr>
        <p:spPr>
          <a:xfrm>
            <a:off x="2856075" y="818126"/>
            <a:ext cx="5561100" cy="3703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rPr lang="en" sz="1800">
                <a:solidFill>
                  <a:srgbClr val="000000"/>
                </a:solidFill>
              </a:rPr>
              <a:t>Special thanks to all the people who made and released these awesome resources under a sharing </a:t>
            </a:r>
            <a:r>
              <a:rPr lang="en" sz="1800">
                <a:solidFill>
                  <a:srgbClr val="000000"/>
                </a:solidFill>
              </a:rPr>
              <a:t>license</a:t>
            </a:r>
            <a:r>
              <a:rPr lang="en" sz="1800">
                <a:solidFill>
                  <a:srgbClr val="000000"/>
                </a:solidFill>
              </a:rPr>
              <a:t>:</a:t>
            </a:r>
            <a:endParaRPr sz="1800">
              <a:solidFill>
                <a:srgbClr val="000000"/>
              </a:solidFill>
            </a:endParaRPr>
          </a:p>
          <a:p>
            <a:pPr indent="-342900" lvl="0" marL="457200" rtl="0" algn="l">
              <a:lnSpc>
                <a:spcPct val="115000"/>
              </a:lnSpc>
              <a:spcBef>
                <a:spcPts val="1000"/>
              </a:spcBef>
              <a:spcAft>
                <a:spcPts val="0"/>
              </a:spcAft>
              <a:buClr>
                <a:srgbClr val="000000"/>
              </a:buClr>
              <a:buSzPts val="1800"/>
              <a:buChar char="⊙"/>
            </a:pPr>
            <a:r>
              <a:rPr lang="en" sz="1800">
                <a:solidFill>
                  <a:srgbClr val="000000"/>
                </a:solidFill>
              </a:rPr>
              <a:t>Content by: </a:t>
            </a:r>
            <a:endParaRPr sz="1800">
              <a:solidFill>
                <a:srgbClr val="000000"/>
              </a:solidFill>
            </a:endParaRPr>
          </a:p>
          <a:p>
            <a:pPr indent="-330200" lvl="1" marL="914400" rtl="0" algn="l">
              <a:lnSpc>
                <a:spcPct val="115000"/>
              </a:lnSpc>
              <a:spcBef>
                <a:spcPts val="600"/>
              </a:spcBef>
              <a:spcAft>
                <a:spcPts val="0"/>
              </a:spcAft>
              <a:buClr>
                <a:srgbClr val="000000"/>
              </a:buClr>
              <a:buSzPts val="1600"/>
              <a:buChar char="○"/>
            </a:pPr>
            <a:r>
              <a:rPr lang="en" sz="1600" u="sng">
                <a:solidFill>
                  <a:schemeClr val="hlink"/>
                </a:solidFill>
                <a:hlinkClick r:id="rId3"/>
              </a:rPr>
              <a:t>Alessandra Otero Ramos</a:t>
            </a:r>
            <a:r>
              <a:rPr lang="en" sz="1600">
                <a:solidFill>
                  <a:srgbClr val="000000"/>
                </a:solidFill>
              </a:rPr>
              <a:t>, Research Instruction Librarian, SUNY Geneseo </a:t>
            </a:r>
            <a:endParaRPr sz="1600">
              <a:solidFill>
                <a:srgbClr val="000000"/>
              </a:solidFill>
            </a:endParaRPr>
          </a:p>
          <a:p>
            <a:pPr indent="-330200" lvl="1" marL="914400" rtl="0" algn="l">
              <a:lnSpc>
                <a:spcPct val="115000"/>
              </a:lnSpc>
              <a:spcBef>
                <a:spcPts val="600"/>
              </a:spcBef>
              <a:spcAft>
                <a:spcPts val="0"/>
              </a:spcAft>
              <a:buClr>
                <a:srgbClr val="000000"/>
              </a:buClr>
              <a:buSzPts val="1600"/>
              <a:buChar char="○"/>
            </a:pPr>
            <a:r>
              <a:rPr lang="en" sz="1600" u="sng">
                <a:solidFill>
                  <a:schemeClr val="hlink"/>
                </a:solidFill>
                <a:hlinkClick r:id="rId4"/>
              </a:rPr>
              <a:t>Erica Bruchko</a:t>
            </a:r>
            <a:r>
              <a:rPr lang="en" sz="1600">
                <a:solidFill>
                  <a:srgbClr val="000000"/>
                </a:solidFill>
              </a:rPr>
              <a:t>, African American Studies and U.S. History Librarian, Emory University</a:t>
            </a:r>
            <a:endParaRPr sz="1600">
              <a:solidFill>
                <a:srgbClr val="000000"/>
              </a:solidFill>
            </a:endParaRPr>
          </a:p>
          <a:p>
            <a:pPr indent="-330200" lvl="1" marL="914400" rtl="0" algn="l">
              <a:lnSpc>
                <a:spcPct val="115000"/>
              </a:lnSpc>
              <a:spcBef>
                <a:spcPts val="600"/>
              </a:spcBef>
              <a:spcAft>
                <a:spcPts val="0"/>
              </a:spcAft>
              <a:buClr>
                <a:srgbClr val="000000"/>
              </a:buClr>
              <a:buSzPts val="1600"/>
              <a:buChar char="○"/>
            </a:pPr>
            <a:r>
              <a:rPr lang="en" sz="1600" u="sng">
                <a:solidFill>
                  <a:schemeClr val="hlink"/>
                </a:solidFill>
                <a:hlinkClick r:id="rId5"/>
              </a:rPr>
              <a:t>Caterina Reed</a:t>
            </a:r>
            <a:r>
              <a:rPr lang="en" sz="1600">
                <a:solidFill>
                  <a:srgbClr val="000000"/>
                </a:solidFill>
              </a:rPr>
              <a:t>, Academic Engagement Librarian, Stony Brook University </a:t>
            </a:r>
            <a:endParaRPr sz="1600">
              <a:solidFill>
                <a:srgbClr val="000000"/>
              </a:solidFill>
            </a:endParaRPr>
          </a:p>
          <a:p>
            <a:pPr indent="-342900" lvl="0" marL="457200" rtl="0" algn="l">
              <a:lnSpc>
                <a:spcPct val="115000"/>
              </a:lnSpc>
              <a:spcBef>
                <a:spcPts val="600"/>
              </a:spcBef>
              <a:spcAft>
                <a:spcPts val="0"/>
              </a:spcAft>
              <a:buClr>
                <a:srgbClr val="000000"/>
              </a:buClr>
              <a:buSzPts val="1800"/>
              <a:buChar char="⊙"/>
            </a:pPr>
            <a:r>
              <a:rPr lang="en" sz="1800">
                <a:solidFill>
                  <a:srgbClr val="000000"/>
                </a:solidFill>
              </a:rPr>
              <a:t>Presentation template by </a:t>
            </a:r>
            <a:r>
              <a:rPr lang="en" sz="1800" u="sng">
                <a:solidFill>
                  <a:srgbClr val="000000"/>
                </a:solidFill>
                <a:hlinkClick r:id="rId6">
                  <a:extLst>
                    <a:ext uri="{A12FA001-AC4F-418D-AE19-62706E023703}">
                      <ahyp:hlinkClr val="tx"/>
                    </a:ext>
                  </a:extLst>
                </a:hlinkClick>
              </a:rPr>
              <a:t>SlidesCarnival</a:t>
            </a:r>
            <a:endParaRPr sz="1800">
              <a:solidFill>
                <a:srgbClr val="000000"/>
              </a:solidFill>
            </a:endParaRPr>
          </a:p>
          <a:p>
            <a:pPr indent="0" lvl="0" marL="457200" rtl="0" algn="l">
              <a:lnSpc>
                <a:spcPct val="115000"/>
              </a:lnSpc>
              <a:spcBef>
                <a:spcPts val="0"/>
              </a:spcBef>
              <a:spcAft>
                <a:spcPts val="0"/>
              </a:spcAft>
              <a:buNone/>
            </a:pPr>
            <a:r>
              <a:t/>
            </a:r>
            <a:endParaRPr sz="1800">
              <a:solidFill>
                <a:srgbClr val="000000"/>
              </a:solidFill>
            </a:endParaRPr>
          </a:p>
        </p:txBody>
      </p:sp>
      <p:sp>
        <p:nvSpPr>
          <p:cNvPr id="334" name="Google Shape;334;p5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200"/>
              <a:buFont typeface="Arial"/>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31"/>
          <p:cNvSpPr txBox="1"/>
          <p:nvPr>
            <p:ph type="ctrTitle"/>
          </p:nvPr>
        </p:nvSpPr>
        <p:spPr>
          <a:xfrm>
            <a:off x="1031425" y="1991850"/>
            <a:ext cx="4947600" cy="1159800"/>
          </a:xfrm>
          <a:prstGeom prst="rect">
            <a:avLst/>
          </a:prstGeom>
          <a:noFill/>
          <a:ln>
            <a:noFill/>
          </a:ln>
        </p:spPr>
        <p:txBody>
          <a:bodyPr anchorCtr="0" anchor="b" bIns="91425" lIns="91425" spcFirstLastPara="1" rIns="91425" wrap="square" tIns="91425">
            <a:noAutofit/>
          </a:bodyPr>
          <a:lstStyle/>
          <a:p>
            <a:pPr indent="0" lvl="0" marL="0" rtl="0" algn="ctr">
              <a:lnSpc>
                <a:spcPct val="90000"/>
              </a:lnSpc>
              <a:spcBef>
                <a:spcPts val="0"/>
              </a:spcBef>
              <a:spcAft>
                <a:spcPts val="0"/>
              </a:spcAft>
              <a:buSzPts val="4800"/>
              <a:buNone/>
            </a:pPr>
            <a:r>
              <a:t/>
            </a:r>
            <a:endParaRPr sz="4400">
              <a:latin typeface="Cabin"/>
              <a:ea typeface="Cabin"/>
              <a:cs typeface="Cabin"/>
              <a:sym typeface="Cabin"/>
            </a:endParaRPr>
          </a:p>
          <a:p>
            <a:pPr indent="0" lvl="0" marL="0" rtl="0" algn="ctr">
              <a:lnSpc>
                <a:spcPct val="90000"/>
              </a:lnSpc>
              <a:spcBef>
                <a:spcPts val="0"/>
              </a:spcBef>
              <a:spcAft>
                <a:spcPts val="0"/>
              </a:spcAft>
              <a:buSzPts val="4800"/>
              <a:buNone/>
            </a:pPr>
            <a:r>
              <a:rPr lang="en" sz="4400"/>
              <a:t>How do you find Information? </a:t>
            </a:r>
            <a:endParaRPr sz="4400"/>
          </a:p>
        </p:txBody>
      </p:sp>
      <p:sp>
        <p:nvSpPr>
          <p:cNvPr id="140" name="Google Shape;140;p31"/>
          <p:cNvSpPr txBox="1"/>
          <p:nvPr>
            <p:ph idx="4294967295" type="subTitle"/>
          </p:nvPr>
        </p:nvSpPr>
        <p:spPr>
          <a:xfrm>
            <a:off x="3143250" y="3373450"/>
            <a:ext cx="2857500" cy="78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400"/>
              <a:buNone/>
            </a:pPr>
            <a:r>
              <a:rPr lang="en" sz="1900"/>
              <a:t>Where do you go? What do you say, type, or read?</a:t>
            </a:r>
            <a:endParaRPr sz="17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32"/>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0" lang="en" sz="2500">
                <a:solidFill>
                  <a:srgbClr val="FFEB38"/>
                </a:solidFill>
                <a:latin typeface="Roboto Slab"/>
                <a:ea typeface="Roboto Slab"/>
                <a:cs typeface="Roboto Slab"/>
                <a:sym typeface="Roboto Slab"/>
              </a:rPr>
              <a:t>Searching Google vs. Databases </a:t>
            </a:r>
            <a:endParaRPr b="0" sz="2500">
              <a:solidFill>
                <a:srgbClr val="FFEB38"/>
              </a:solidFill>
              <a:latin typeface="Roboto Slab"/>
              <a:ea typeface="Roboto Slab"/>
              <a:cs typeface="Roboto Slab"/>
              <a:sym typeface="Roboto Slab"/>
            </a:endParaRPr>
          </a:p>
          <a:p>
            <a:pPr indent="0" lvl="0" marL="0" rtl="0" algn="r">
              <a:lnSpc>
                <a:spcPct val="90000"/>
              </a:lnSpc>
              <a:spcBef>
                <a:spcPts val="0"/>
              </a:spcBef>
              <a:spcAft>
                <a:spcPts val="0"/>
              </a:spcAft>
              <a:buSzPts val="2400"/>
              <a:buNone/>
            </a:pPr>
            <a:r>
              <a:t/>
            </a:r>
            <a:endParaRPr/>
          </a:p>
        </p:txBody>
      </p:sp>
      <p:sp>
        <p:nvSpPr>
          <p:cNvPr id="146" name="Google Shape;146;p32"/>
          <p:cNvSpPr txBox="1"/>
          <p:nvPr>
            <p:ph idx="1" type="body"/>
          </p:nvPr>
        </p:nvSpPr>
        <p:spPr>
          <a:xfrm>
            <a:off x="2835475" y="786150"/>
            <a:ext cx="5721300" cy="3571200"/>
          </a:xfrm>
          <a:prstGeom prst="rect">
            <a:avLst/>
          </a:prstGeom>
          <a:noFill/>
          <a:ln>
            <a:noFill/>
          </a:ln>
        </p:spPr>
        <p:txBody>
          <a:bodyPr anchorCtr="0" anchor="t" bIns="91425" lIns="91425" spcFirstLastPara="1" rIns="91425" wrap="square" tIns="91425">
            <a:noAutofit/>
          </a:bodyPr>
          <a:lstStyle/>
          <a:p>
            <a:pPr indent="-355600" lvl="0" marL="457200" rtl="0" algn="l">
              <a:lnSpc>
                <a:spcPct val="100000"/>
              </a:lnSpc>
              <a:spcBef>
                <a:spcPts val="600"/>
              </a:spcBef>
              <a:spcAft>
                <a:spcPts val="0"/>
              </a:spcAft>
              <a:buSzPts val="2000"/>
              <a:buChar char="⊙"/>
            </a:pPr>
            <a:r>
              <a:rPr b="1" lang="en" sz="2000"/>
              <a:t>Google</a:t>
            </a:r>
            <a:r>
              <a:rPr lang="en" sz="2000"/>
              <a:t> = </a:t>
            </a:r>
            <a:r>
              <a:rPr lang="en" sz="2000" u="sng"/>
              <a:t>Uses natural language</a:t>
            </a:r>
            <a:r>
              <a:rPr lang="en" sz="2000"/>
              <a:t> to interpret your search based on its algorithms and your search history. It will typically provide you with a lot of results.</a:t>
            </a:r>
            <a:endParaRPr sz="2000"/>
          </a:p>
          <a:p>
            <a:pPr indent="-355600" lvl="0" marL="457200" rtl="0" algn="l">
              <a:lnSpc>
                <a:spcPct val="100000"/>
              </a:lnSpc>
              <a:spcBef>
                <a:spcPts val="1000"/>
              </a:spcBef>
              <a:spcAft>
                <a:spcPts val="1000"/>
              </a:spcAft>
              <a:buSzPts val="2000"/>
              <a:buChar char="⊙"/>
            </a:pPr>
            <a:r>
              <a:rPr b="1" lang="en" sz="2000"/>
              <a:t>Databases</a:t>
            </a:r>
            <a:r>
              <a:rPr lang="en" sz="2000"/>
              <a:t> = </a:t>
            </a:r>
            <a:r>
              <a:rPr lang="en" sz="2000" u="sng"/>
              <a:t>Use a </a:t>
            </a:r>
            <a:r>
              <a:rPr lang="en" sz="2000" u="sng"/>
              <a:t>controlled vocabulary</a:t>
            </a:r>
            <a:r>
              <a:rPr lang="en" sz="2000"/>
              <a:t>. Your search results are based on keywords entered. Databases typically don’t make educated guesses. They only show you what you asked for. </a:t>
            </a:r>
            <a:endParaRPr sz="2000"/>
          </a:p>
        </p:txBody>
      </p:sp>
      <p:grpSp>
        <p:nvGrpSpPr>
          <p:cNvPr id="147" name="Google Shape;147;p32"/>
          <p:cNvGrpSpPr/>
          <p:nvPr/>
        </p:nvGrpSpPr>
        <p:grpSpPr>
          <a:xfrm>
            <a:off x="1512245" y="483380"/>
            <a:ext cx="564103" cy="601050"/>
            <a:chOff x="5970800" y="1619250"/>
            <a:chExt cx="428650" cy="456725"/>
          </a:xfrm>
        </p:grpSpPr>
        <p:sp>
          <p:nvSpPr>
            <p:cNvPr id="148" name="Google Shape;148;p32"/>
            <p:cNvSpPr/>
            <p:nvPr/>
          </p:nvSpPr>
          <p:spPr>
            <a:xfrm>
              <a:off x="5970800" y="1674200"/>
              <a:ext cx="377975" cy="377950"/>
            </a:xfrm>
            <a:custGeom>
              <a:rect b="b" l="l" r="r" t="t"/>
              <a:pathLst>
                <a:path extrusionOk="0" h="15118" w="15119">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32"/>
            <p:cNvSpPr/>
            <p:nvPr/>
          </p:nvSpPr>
          <p:spPr>
            <a:xfrm>
              <a:off x="6068500" y="1771875"/>
              <a:ext cx="182575" cy="182600"/>
            </a:xfrm>
            <a:custGeom>
              <a:rect b="b" l="l" r="r" t="t"/>
              <a:pathLst>
                <a:path extrusionOk="0" h="7304" w="7303">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 name="Google Shape;150;p32"/>
            <p:cNvSpPr/>
            <p:nvPr/>
          </p:nvSpPr>
          <p:spPr>
            <a:xfrm>
              <a:off x="5981175" y="2005125"/>
              <a:ext cx="75125" cy="70850"/>
            </a:xfrm>
            <a:custGeom>
              <a:rect b="b" l="l" r="r" t="t"/>
              <a:pathLst>
                <a:path extrusionOk="0" h="2834" w="3005">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p32"/>
            <p:cNvSpPr/>
            <p:nvPr/>
          </p:nvSpPr>
          <p:spPr>
            <a:xfrm>
              <a:off x="6263875" y="2005125"/>
              <a:ext cx="74525" cy="70850"/>
            </a:xfrm>
            <a:custGeom>
              <a:rect b="b" l="l" r="r" t="t"/>
              <a:pathLst>
                <a:path extrusionOk="0" h="2834" w="2981">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 name="Google Shape;152;p32"/>
            <p:cNvSpPr/>
            <p:nvPr/>
          </p:nvSpPr>
          <p:spPr>
            <a:xfrm>
              <a:off x="6147875" y="1619250"/>
              <a:ext cx="251575" cy="255850"/>
            </a:xfrm>
            <a:custGeom>
              <a:rect b="b" l="l" r="r" t="t"/>
              <a:pathLst>
                <a:path extrusionOk="0" h="10234" w="10063">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53" name="Google Shape;153;p3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3"/>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0" lang="en" sz="2500">
                <a:solidFill>
                  <a:srgbClr val="FFEB38"/>
                </a:solidFill>
                <a:latin typeface="Roboto Slab"/>
                <a:ea typeface="Roboto Slab"/>
                <a:cs typeface="Roboto Slab"/>
                <a:sym typeface="Roboto Slab"/>
              </a:rPr>
              <a:t>Searching Google vs. Databases </a:t>
            </a:r>
            <a:endParaRPr b="0" sz="2500">
              <a:solidFill>
                <a:srgbClr val="FFEB38"/>
              </a:solidFill>
              <a:latin typeface="Roboto Slab"/>
              <a:ea typeface="Roboto Slab"/>
              <a:cs typeface="Roboto Slab"/>
              <a:sym typeface="Roboto Slab"/>
            </a:endParaRPr>
          </a:p>
          <a:p>
            <a:pPr indent="0" lvl="0" marL="0" rtl="0" algn="r">
              <a:lnSpc>
                <a:spcPct val="90000"/>
              </a:lnSpc>
              <a:spcBef>
                <a:spcPts val="0"/>
              </a:spcBef>
              <a:spcAft>
                <a:spcPts val="0"/>
              </a:spcAft>
              <a:buSzPts val="2400"/>
              <a:buNone/>
            </a:pPr>
            <a:r>
              <a:t/>
            </a:r>
            <a:endParaRPr/>
          </a:p>
        </p:txBody>
      </p:sp>
      <p:sp>
        <p:nvSpPr>
          <p:cNvPr id="159" name="Google Shape;159;p33"/>
          <p:cNvSpPr txBox="1"/>
          <p:nvPr>
            <p:ph idx="1" type="body"/>
          </p:nvPr>
        </p:nvSpPr>
        <p:spPr>
          <a:xfrm>
            <a:off x="2835475" y="786150"/>
            <a:ext cx="5721300" cy="3571200"/>
          </a:xfrm>
          <a:prstGeom prst="rect">
            <a:avLst/>
          </a:prstGeom>
          <a:noFill/>
          <a:ln>
            <a:noFill/>
          </a:ln>
        </p:spPr>
        <p:txBody>
          <a:bodyPr anchorCtr="0" anchor="t" bIns="91425" lIns="91425" spcFirstLastPara="1" rIns="91425" wrap="square" tIns="91425">
            <a:noAutofit/>
          </a:bodyPr>
          <a:lstStyle/>
          <a:p>
            <a:pPr indent="-355600" lvl="0" marL="457200" rtl="0" algn="l">
              <a:spcBef>
                <a:spcPts val="1000"/>
              </a:spcBef>
              <a:spcAft>
                <a:spcPts val="0"/>
              </a:spcAft>
              <a:buSzPts val="2000"/>
              <a:buChar char="⊙"/>
            </a:pPr>
            <a:r>
              <a:rPr b="1" lang="en" sz="2000"/>
              <a:t>Controlled vocabulary</a:t>
            </a:r>
            <a:r>
              <a:rPr lang="en" sz="2000"/>
              <a:t>: Controlled vocabularies are structured and standardized collections of words and phrases used to consistently describe data. Metadata creators use these vocabularies to assign terms, enhancing the retrieval of information. Typical types of controlled vocabularies include subject heading lists, authority files, and thesauri.</a:t>
            </a:r>
            <a:endParaRPr sz="2000"/>
          </a:p>
          <a:p>
            <a:pPr indent="0" lvl="0" marL="457200" rtl="0" algn="l">
              <a:lnSpc>
                <a:spcPct val="100000"/>
              </a:lnSpc>
              <a:spcBef>
                <a:spcPts val="1000"/>
              </a:spcBef>
              <a:spcAft>
                <a:spcPts val="1000"/>
              </a:spcAft>
              <a:buNone/>
            </a:pPr>
            <a:r>
              <a:t/>
            </a:r>
            <a:endParaRPr b="1" sz="2000"/>
          </a:p>
        </p:txBody>
      </p:sp>
      <p:grpSp>
        <p:nvGrpSpPr>
          <p:cNvPr id="160" name="Google Shape;160;p33"/>
          <p:cNvGrpSpPr/>
          <p:nvPr/>
        </p:nvGrpSpPr>
        <p:grpSpPr>
          <a:xfrm>
            <a:off x="1512245" y="483380"/>
            <a:ext cx="564103" cy="601050"/>
            <a:chOff x="5970800" y="1619250"/>
            <a:chExt cx="428650" cy="456725"/>
          </a:xfrm>
        </p:grpSpPr>
        <p:sp>
          <p:nvSpPr>
            <p:cNvPr id="161" name="Google Shape;161;p33"/>
            <p:cNvSpPr/>
            <p:nvPr/>
          </p:nvSpPr>
          <p:spPr>
            <a:xfrm>
              <a:off x="5970800" y="1674200"/>
              <a:ext cx="377975" cy="377950"/>
            </a:xfrm>
            <a:custGeom>
              <a:rect b="b" l="l" r="r" t="t"/>
              <a:pathLst>
                <a:path extrusionOk="0" h="15118" w="15119">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 name="Google Shape;162;p33"/>
            <p:cNvSpPr/>
            <p:nvPr/>
          </p:nvSpPr>
          <p:spPr>
            <a:xfrm>
              <a:off x="6068500" y="1771875"/>
              <a:ext cx="182575" cy="182600"/>
            </a:xfrm>
            <a:custGeom>
              <a:rect b="b" l="l" r="r" t="t"/>
              <a:pathLst>
                <a:path extrusionOk="0" h="7304" w="7303">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 name="Google Shape;163;p33"/>
            <p:cNvSpPr/>
            <p:nvPr/>
          </p:nvSpPr>
          <p:spPr>
            <a:xfrm>
              <a:off x="5981175" y="2005125"/>
              <a:ext cx="75125" cy="70850"/>
            </a:xfrm>
            <a:custGeom>
              <a:rect b="b" l="l" r="r" t="t"/>
              <a:pathLst>
                <a:path extrusionOk="0" h="2834" w="3005">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 name="Google Shape;164;p33"/>
            <p:cNvSpPr/>
            <p:nvPr/>
          </p:nvSpPr>
          <p:spPr>
            <a:xfrm>
              <a:off x="6263875" y="2005125"/>
              <a:ext cx="74525" cy="70850"/>
            </a:xfrm>
            <a:custGeom>
              <a:rect b="b" l="l" r="r" t="t"/>
              <a:pathLst>
                <a:path extrusionOk="0" h="2834" w="2981">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 name="Google Shape;165;p33"/>
            <p:cNvSpPr/>
            <p:nvPr/>
          </p:nvSpPr>
          <p:spPr>
            <a:xfrm>
              <a:off x="6147875" y="1619250"/>
              <a:ext cx="251575" cy="255850"/>
            </a:xfrm>
            <a:custGeom>
              <a:rect b="b" l="l" r="r" t="t"/>
              <a:pathLst>
                <a:path extrusionOk="0" h="10234" w="10063">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6" name="Google Shape;166;p3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4"/>
          <p:cNvSpPr txBox="1"/>
          <p:nvPr>
            <p:ph type="ctrTitle"/>
          </p:nvPr>
        </p:nvSpPr>
        <p:spPr>
          <a:xfrm>
            <a:off x="2733750" y="1622750"/>
            <a:ext cx="3676500" cy="1159800"/>
          </a:xfrm>
          <a:prstGeom prst="rect">
            <a:avLst/>
          </a:prstGeom>
          <a:noFill/>
          <a:ln>
            <a:noFill/>
          </a:ln>
        </p:spPr>
        <p:txBody>
          <a:bodyPr anchorCtr="0" anchor="b" bIns="91425" lIns="91425" spcFirstLastPara="1" rIns="91425" wrap="square" tIns="91425">
            <a:noAutofit/>
          </a:bodyPr>
          <a:lstStyle/>
          <a:p>
            <a:pPr indent="0" lvl="0" marL="0" rtl="0" algn="ctr">
              <a:lnSpc>
                <a:spcPct val="90000"/>
              </a:lnSpc>
              <a:spcBef>
                <a:spcPts val="0"/>
              </a:spcBef>
              <a:spcAft>
                <a:spcPts val="0"/>
              </a:spcAft>
              <a:buSzPts val="4800"/>
              <a:buNone/>
            </a:pPr>
            <a:r>
              <a:rPr lang="en" sz="4400">
                <a:latin typeface="Cabin"/>
                <a:ea typeface="Cabin"/>
                <a:cs typeface="Cabin"/>
                <a:sym typeface="Cabin"/>
              </a:rPr>
              <a:t>1</a:t>
            </a:r>
            <a:endParaRPr sz="4400">
              <a:latin typeface="Cabin"/>
              <a:ea typeface="Cabin"/>
              <a:cs typeface="Cabin"/>
              <a:sym typeface="Cabin"/>
            </a:endParaRPr>
          </a:p>
          <a:p>
            <a:pPr indent="0" lvl="0" marL="0" rtl="0" algn="ctr">
              <a:lnSpc>
                <a:spcPct val="90000"/>
              </a:lnSpc>
              <a:spcBef>
                <a:spcPts val="0"/>
              </a:spcBef>
              <a:spcAft>
                <a:spcPts val="0"/>
              </a:spcAft>
              <a:buSzPts val="4800"/>
              <a:buNone/>
            </a:pPr>
            <a:r>
              <a:rPr lang="en" sz="4400"/>
              <a:t>Definitions </a:t>
            </a:r>
            <a:endParaRPr sz="4400"/>
          </a:p>
        </p:txBody>
      </p:sp>
      <p:sp>
        <p:nvSpPr>
          <p:cNvPr id="172" name="Google Shape;172;p34"/>
          <p:cNvSpPr txBox="1"/>
          <p:nvPr>
            <p:ph idx="1" type="subTitle"/>
          </p:nvPr>
        </p:nvSpPr>
        <p:spPr>
          <a:xfrm>
            <a:off x="2621550" y="2963200"/>
            <a:ext cx="3900900" cy="78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400"/>
              <a:buNone/>
            </a:pPr>
            <a:r>
              <a:rPr lang="en" sz="1800"/>
              <a:t>Library terms you need to understand to go deeper in your searches</a:t>
            </a:r>
            <a:endParaRPr sz="1800"/>
          </a:p>
        </p:txBody>
      </p:sp>
      <p:sp>
        <p:nvSpPr>
          <p:cNvPr id="173" name="Google Shape;173;p34"/>
          <p:cNvSpPr txBox="1"/>
          <p:nvPr>
            <p:ph idx="12" type="sldNum"/>
          </p:nvPr>
        </p:nvSpPr>
        <p:spPr>
          <a:xfrm>
            <a:off x="4297650" y="4445051"/>
            <a:ext cx="548700" cy="393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5"/>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p>
            <a:pPr indent="0" lvl="0" marL="0" rtl="0" algn="r">
              <a:lnSpc>
                <a:spcPct val="90000"/>
              </a:lnSpc>
              <a:spcBef>
                <a:spcPts val="0"/>
              </a:spcBef>
              <a:spcAft>
                <a:spcPts val="0"/>
              </a:spcAft>
              <a:buSzPts val="2400"/>
              <a:buNone/>
            </a:pPr>
            <a:r>
              <a:rPr lang="en"/>
              <a:t>Concepts to be covered in today’s class</a:t>
            </a:r>
            <a:endParaRPr/>
          </a:p>
        </p:txBody>
      </p:sp>
      <p:sp>
        <p:nvSpPr>
          <p:cNvPr id="179" name="Google Shape;179;p35"/>
          <p:cNvSpPr txBox="1"/>
          <p:nvPr>
            <p:ph idx="1" type="body"/>
          </p:nvPr>
        </p:nvSpPr>
        <p:spPr>
          <a:xfrm>
            <a:off x="2907250" y="673350"/>
            <a:ext cx="1842900" cy="3796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1800"/>
              <a:buNone/>
            </a:pPr>
            <a:r>
              <a:rPr b="1" lang="en"/>
              <a:t>Database</a:t>
            </a:r>
            <a:endParaRPr b="1"/>
          </a:p>
          <a:p>
            <a:pPr indent="0" lvl="0" marL="0" rtl="0" algn="l">
              <a:lnSpc>
                <a:spcPct val="100000"/>
              </a:lnSpc>
              <a:spcBef>
                <a:spcPts val="600"/>
              </a:spcBef>
              <a:spcAft>
                <a:spcPts val="0"/>
              </a:spcAft>
              <a:buSzPts val="1800"/>
              <a:buNone/>
            </a:pPr>
            <a:r>
              <a:rPr lang="en" sz="1700"/>
              <a:t>An electronic collection of information organized for searching and retrieval</a:t>
            </a:r>
            <a:r>
              <a:rPr lang="en"/>
              <a:t>. </a:t>
            </a:r>
            <a:endParaRPr/>
          </a:p>
        </p:txBody>
      </p:sp>
      <p:sp>
        <p:nvSpPr>
          <p:cNvPr id="180" name="Google Shape;180;p35"/>
          <p:cNvSpPr txBox="1"/>
          <p:nvPr>
            <p:ph idx="2" type="body"/>
          </p:nvPr>
        </p:nvSpPr>
        <p:spPr>
          <a:xfrm>
            <a:off x="4750162" y="673350"/>
            <a:ext cx="1842900" cy="3796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1800"/>
              <a:buNone/>
            </a:pPr>
            <a:r>
              <a:rPr b="1" lang="en"/>
              <a:t>Knowledge organization system (KOS)  </a:t>
            </a:r>
            <a:endParaRPr b="1"/>
          </a:p>
          <a:p>
            <a:pPr indent="0" lvl="0" marL="0" rtl="0" algn="l">
              <a:lnSpc>
                <a:spcPct val="100000"/>
              </a:lnSpc>
              <a:spcBef>
                <a:spcPts val="600"/>
              </a:spcBef>
              <a:spcAft>
                <a:spcPts val="0"/>
              </a:spcAft>
              <a:buSzPts val="1800"/>
              <a:buNone/>
            </a:pPr>
            <a:r>
              <a:rPr lang="en" sz="1500"/>
              <a:t>Used here to refer to the activities of document description, indexing, and classification that serve to provide systems of representation and order for knowledge and information objects.</a:t>
            </a:r>
            <a:endParaRPr sz="1500"/>
          </a:p>
        </p:txBody>
      </p:sp>
      <p:sp>
        <p:nvSpPr>
          <p:cNvPr id="181" name="Google Shape;181;p35"/>
          <p:cNvSpPr txBox="1"/>
          <p:nvPr>
            <p:ph idx="3" type="body"/>
          </p:nvPr>
        </p:nvSpPr>
        <p:spPr>
          <a:xfrm>
            <a:off x="6782273" y="673350"/>
            <a:ext cx="1842900" cy="3796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1800"/>
              <a:buNone/>
            </a:pPr>
            <a:r>
              <a:rPr b="1" lang="en"/>
              <a:t>Subject Headings </a:t>
            </a:r>
            <a:endParaRPr b="1"/>
          </a:p>
          <a:p>
            <a:pPr indent="0" lvl="0" marL="0" rtl="0" algn="l">
              <a:lnSpc>
                <a:spcPct val="100000"/>
              </a:lnSpc>
              <a:spcBef>
                <a:spcPts val="600"/>
              </a:spcBef>
              <a:spcAft>
                <a:spcPts val="0"/>
              </a:spcAft>
              <a:buSzPts val="1800"/>
              <a:buNone/>
            </a:pPr>
            <a:r>
              <a:rPr lang="en" sz="1700"/>
              <a:t>A subject heading is like a tag, or a label, which describes what the item (book, article, etc.) is about. Allow multiple points of subject access to the same work. </a:t>
            </a:r>
            <a:endParaRPr sz="1700"/>
          </a:p>
          <a:p>
            <a:pPr indent="0" lvl="0" marL="0" rtl="0" algn="l">
              <a:lnSpc>
                <a:spcPct val="100000"/>
              </a:lnSpc>
              <a:spcBef>
                <a:spcPts val="600"/>
              </a:spcBef>
              <a:spcAft>
                <a:spcPts val="0"/>
              </a:spcAft>
              <a:buSzPts val="1800"/>
              <a:buNone/>
            </a:pPr>
            <a:r>
              <a:t/>
            </a:r>
            <a:endParaRPr/>
          </a:p>
          <a:p>
            <a:pPr indent="0" lvl="0" marL="0" rtl="0" algn="l">
              <a:lnSpc>
                <a:spcPct val="100000"/>
              </a:lnSpc>
              <a:spcBef>
                <a:spcPts val="600"/>
              </a:spcBef>
              <a:spcAft>
                <a:spcPts val="0"/>
              </a:spcAft>
              <a:buSzPts val="1800"/>
              <a:buNone/>
            </a:pPr>
            <a:r>
              <a:t/>
            </a:r>
            <a:endParaRPr/>
          </a:p>
        </p:txBody>
      </p:sp>
      <p:grpSp>
        <p:nvGrpSpPr>
          <p:cNvPr id="182" name="Google Shape;182;p35"/>
          <p:cNvGrpSpPr/>
          <p:nvPr/>
        </p:nvGrpSpPr>
        <p:grpSpPr>
          <a:xfrm>
            <a:off x="1512245" y="483380"/>
            <a:ext cx="564103" cy="601050"/>
            <a:chOff x="5970800" y="1619250"/>
            <a:chExt cx="428650" cy="456725"/>
          </a:xfrm>
        </p:grpSpPr>
        <p:sp>
          <p:nvSpPr>
            <p:cNvPr id="183" name="Google Shape;183;p35"/>
            <p:cNvSpPr/>
            <p:nvPr/>
          </p:nvSpPr>
          <p:spPr>
            <a:xfrm>
              <a:off x="5970800" y="1674200"/>
              <a:ext cx="377975" cy="377950"/>
            </a:xfrm>
            <a:custGeom>
              <a:rect b="b" l="l" r="r" t="t"/>
              <a:pathLst>
                <a:path extrusionOk="0" h="15118" w="15119">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 name="Google Shape;184;p35"/>
            <p:cNvSpPr/>
            <p:nvPr/>
          </p:nvSpPr>
          <p:spPr>
            <a:xfrm>
              <a:off x="6068500" y="1771875"/>
              <a:ext cx="182575" cy="182600"/>
            </a:xfrm>
            <a:custGeom>
              <a:rect b="b" l="l" r="r" t="t"/>
              <a:pathLst>
                <a:path extrusionOk="0" h="7304" w="7303">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 name="Google Shape;185;p35"/>
            <p:cNvSpPr/>
            <p:nvPr/>
          </p:nvSpPr>
          <p:spPr>
            <a:xfrm>
              <a:off x="5981175" y="2005125"/>
              <a:ext cx="75125" cy="70850"/>
            </a:xfrm>
            <a:custGeom>
              <a:rect b="b" l="l" r="r" t="t"/>
              <a:pathLst>
                <a:path extrusionOk="0" h="2834" w="3005">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 name="Google Shape;186;p35"/>
            <p:cNvSpPr/>
            <p:nvPr/>
          </p:nvSpPr>
          <p:spPr>
            <a:xfrm>
              <a:off x="6263875" y="2005125"/>
              <a:ext cx="74525" cy="70850"/>
            </a:xfrm>
            <a:custGeom>
              <a:rect b="b" l="l" r="r" t="t"/>
              <a:pathLst>
                <a:path extrusionOk="0" h="2834" w="2981">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 name="Google Shape;187;p35"/>
            <p:cNvSpPr/>
            <p:nvPr/>
          </p:nvSpPr>
          <p:spPr>
            <a:xfrm>
              <a:off x="6147875" y="1619250"/>
              <a:ext cx="251575" cy="255850"/>
            </a:xfrm>
            <a:custGeom>
              <a:rect b="b" l="l" r="r" t="t"/>
              <a:pathLst>
                <a:path extrusionOk="0" h="10234" w="10063">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88" name="Google Shape;188;p35"/>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6"/>
          <p:cNvSpPr txBox="1"/>
          <p:nvPr>
            <p:ph idx="1" type="body"/>
          </p:nvPr>
        </p:nvSpPr>
        <p:spPr>
          <a:xfrm>
            <a:off x="2676525" y="1022975"/>
            <a:ext cx="4905300" cy="819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00"/>
              </a:spcBef>
              <a:spcAft>
                <a:spcPts val="0"/>
              </a:spcAft>
              <a:buSzPts val="3000"/>
              <a:buNone/>
            </a:pPr>
            <a:r>
              <a:rPr lang="en" sz="2400"/>
              <a:t>Subject headings are useful because they provide a consistent way of describing the subject matter of the item. When an item is added to a database, </a:t>
            </a:r>
            <a:r>
              <a:rPr lang="en" sz="2400" u="sng"/>
              <a:t>an indexer</a:t>
            </a:r>
            <a:r>
              <a:rPr lang="en" sz="2400"/>
              <a:t> will decide which topics are covered by the article, and choose several subject headings to apply. </a:t>
            </a:r>
            <a:r>
              <a:rPr lang="en" sz="1400" u="sng">
                <a:solidFill>
                  <a:schemeClr val="hlink"/>
                </a:solidFill>
                <a:hlinkClick r:id="rId3"/>
              </a:rPr>
              <a:t>(Library Services, UCLA, 2024)</a:t>
            </a:r>
            <a:endParaRPr sz="1400"/>
          </a:p>
        </p:txBody>
      </p:sp>
      <p:sp>
        <p:nvSpPr>
          <p:cNvPr id="194" name="Google Shape;194;p36"/>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7"/>
          <p:cNvSpPr txBox="1"/>
          <p:nvPr>
            <p:ph type="title"/>
          </p:nvPr>
        </p:nvSpPr>
        <p:spPr>
          <a:xfrm>
            <a:off x="398150" y="1129130"/>
            <a:ext cx="1700700" cy="1483800"/>
          </a:xfrm>
          <a:prstGeom prst="rect">
            <a:avLst/>
          </a:prstGeom>
          <a:noFill/>
          <a:ln>
            <a:noFill/>
          </a:ln>
        </p:spPr>
        <p:txBody>
          <a:bodyPr anchorCtr="0" anchor="t" bIns="91425" lIns="91425" spcFirstLastPara="1" rIns="91425" wrap="square" tIns="91425">
            <a:noAutofit/>
          </a:bodyPr>
          <a:lstStyle/>
          <a:p>
            <a:pPr indent="0" lvl="0" marL="0" rtl="0" algn="r">
              <a:lnSpc>
                <a:spcPct val="90000"/>
              </a:lnSpc>
              <a:spcBef>
                <a:spcPts val="0"/>
              </a:spcBef>
              <a:spcAft>
                <a:spcPts val="0"/>
              </a:spcAft>
              <a:buSzPts val="2400"/>
              <a:buNone/>
            </a:pPr>
            <a:r>
              <a:rPr lang="en"/>
              <a:t>More on subject headings </a:t>
            </a:r>
            <a:endParaRPr/>
          </a:p>
        </p:txBody>
      </p:sp>
      <p:sp>
        <p:nvSpPr>
          <p:cNvPr id="200" name="Google Shape;200;p37"/>
          <p:cNvSpPr txBox="1"/>
          <p:nvPr>
            <p:ph idx="1" type="body"/>
          </p:nvPr>
        </p:nvSpPr>
        <p:spPr>
          <a:xfrm>
            <a:off x="2871075" y="483370"/>
            <a:ext cx="5561100" cy="3571200"/>
          </a:xfrm>
          <a:prstGeom prst="rect">
            <a:avLst/>
          </a:prstGeom>
          <a:noFill/>
          <a:ln>
            <a:noFill/>
          </a:ln>
        </p:spPr>
        <p:txBody>
          <a:bodyPr anchorCtr="0" anchor="t" bIns="91425" lIns="91425" spcFirstLastPara="1" rIns="91425" wrap="square" tIns="91425">
            <a:noAutofit/>
          </a:bodyPr>
          <a:lstStyle/>
          <a:p>
            <a:pPr indent="-381000" lvl="0" marL="457200" rtl="0" algn="l">
              <a:lnSpc>
                <a:spcPct val="100000"/>
              </a:lnSpc>
              <a:spcBef>
                <a:spcPts val="600"/>
              </a:spcBef>
              <a:spcAft>
                <a:spcPts val="0"/>
              </a:spcAft>
              <a:buSzPts val="2400"/>
              <a:buChar char="⊙"/>
            </a:pPr>
            <a:r>
              <a:rPr lang="en" sz="2400"/>
              <a:t>Subject Headings are selected from a </a:t>
            </a:r>
            <a:r>
              <a:rPr lang="en" sz="2400"/>
              <a:t>standardized </a:t>
            </a:r>
            <a:r>
              <a:rPr lang="en" sz="2400"/>
              <a:t>list, or thesaurus; this is known as a ‘controlled vocabulary’.</a:t>
            </a:r>
            <a:endParaRPr sz="2400"/>
          </a:p>
          <a:p>
            <a:pPr indent="-381000" lvl="0" marL="457200" rtl="0" algn="l">
              <a:lnSpc>
                <a:spcPct val="100000"/>
              </a:lnSpc>
              <a:spcBef>
                <a:spcPts val="1000"/>
              </a:spcBef>
              <a:spcAft>
                <a:spcPts val="0"/>
              </a:spcAft>
              <a:buSzPts val="2400"/>
              <a:buChar char="⊙"/>
            </a:pPr>
            <a:r>
              <a:rPr lang="en" sz="2400"/>
              <a:t>This means that all items about a particular subject would be tagged with the same, standard subject heading, regardless of the words and phrases the author used in the title or abstract.</a:t>
            </a:r>
            <a:endParaRPr sz="2400"/>
          </a:p>
          <a:p>
            <a:pPr indent="0" lvl="0" marL="0" rtl="0" algn="l">
              <a:lnSpc>
                <a:spcPct val="100000"/>
              </a:lnSpc>
              <a:spcBef>
                <a:spcPts val="600"/>
              </a:spcBef>
              <a:spcAft>
                <a:spcPts val="0"/>
              </a:spcAft>
              <a:buSzPts val="3000"/>
              <a:buNone/>
            </a:pPr>
            <a:r>
              <a:t/>
            </a:r>
            <a:endParaRPr sz="2400"/>
          </a:p>
        </p:txBody>
      </p:sp>
      <p:grpSp>
        <p:nvGrpSpPr>
          <p:cNvPr id="201" name="Google Shape;201;p37"/>
          <p:cNvGrpSpPr/>
          <p:nvPr/>
        </p:nvGrpSpPr>
        <p:grpSpPr>
          <a:xfrm>
            <a:off x="1512245" y="483380"/>
            <a:ext cx="564103" cy="601050"/>
            <a:chOff x="5970800" y="1619250"/>
            <a:chExt cx="428650" cy="456725"/>
          </a:xfrm>
        </p:grpSpPr>
        <p:sp>
          <p:nvSpPr>
            <p:cNvPr id="202" name="Google Shape;202;p37"/>
            <p:cNvSpPr/>
            <p:nvPr/>
          </p:nvSpPr>
          <p:spPr>
            <a:xfrm>
              <a:off x="5970800" y="1674200"/>
              <a:ext cx="377975" cy="377950"/>
            </a:xfrm>
            <a:custGeom>
              <a:rect b="b" l="l" r="r" t="t"/>
              <a:pathLst>
                <a:path extrusionOk="0" h="15118" w="15119">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 name="Google Shape;203;p37"/>
            <p:cNvSpPr/>
            <p:nvPr/>
          </p:nvSpPr>
          <p:spPr>
            <a:xfrm>
              <a:off x="6068500" y="1771875"/>
              <a:ext cx="182575" cy="182600"/>
            </a:xfrm>
            <a:custGeom>
              <a:rect b="b" l="l" r="r" t="t"/>
              <a:pathLst>
                <a:path extrusionOk="0" h="7304" w="7303">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 name="Google Shape;204;p37"/>
            <p:cNvSpPr/>
            <p:nvPr/>
          </p:nvSpPr>
          <p:spPr>
            <a:xfrm>
              <a:off x="5981175" y="2005125"/>
              <a:ext cx="75125" cy="70850"/>
            </a:xfrm>
            <a:custGeom>
              <a:rect b="b" l="l" r="r" t="t"/>
              <a:pathLst>
                <a:path extrusionOk="0" h="2834" w="3005">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5" name="Google Shape;205;p37"/>
            <p:cNvSpPr/>
            <p:nvPr/>
          </p:nvSpPr>
          <p:spPr>
            <a:xfrm>
              <a:off x="6263875" y="2005125"/>
              <a:ext cx="74525" cy="70850"/>
            </a:xfrm>
            <a:custGeom>
              <a:rect b="b" l="l" r="r" t="t"/>
              <a:pathLst>
                <a:path extrusionOk="0" h="2834" w="2981">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 name="Google Shape;206;p37"/>
            <p:cNvSpPr/>
            <p:nvPr/>
          </p:nvSpPr>
          <p:spPr>
            <a:xfrm>
              <a:off x="6147875" y="1619250"/>
              <a:ext cx="251575" cy="255850"/>
            </a:xfrm>
            <a:custGeom>
              <a:rect b="b" l="l" r="r" t="t"/>
              <a:pathLst>
                <a:path extrusionOk="0" h="10234" w="10063">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solidFill>
              <a:srgbClr val="FFFF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07" name="Google Shape;207;p3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1200"/>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nug">
  <a:themeElements>
    <a:clrScheme name="Custom 347">
      <a:dk1>
        <a:srgbClr val="000000"/>
      </a:dk1>
      <a:lt1>
        <a:srgbClr val="FFFFFF"/>
      </a:lt1>
      <a:dk2>
        <a:srgbClr val="666666"/>
      </a:dk2>
      <a:lt2>
        <a:srgbClr val="E2E2E2"/>
      </a:lt2>
      <a:accent1>
        <a:srgbClr val="FFFF00"/>
      </a:accent1>
      <a:accent2>
        <a:srgbClr val="FFB300"/>
      </a:accent2>
      <a:accent3>
        <a:srgbClr val="FF8E00"/>
      </a:accent3>
      <a:accent4>
        <a:srgbClr val="CCCCCC"/>
      </a:accent4>
      <a:accent5>
        <a:srgbClr val="999999"/>
      </a:accent5>
      <a:accent6>
        <a:srgbClr val="434343"/>
      </a:accent6>
      <a:hlink>
        <a:srgbClr val="000000"/>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