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1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/>
    <p:restoredTop sz="94607"/>
  </p:normalViewPr>
  <p:slideViewPr>
    <p:cSldViewPr>
      <p:cViewPr varScale="1">
        <p:scale>
          <a:sx n="119" d="100"/>
          <a:sy n="119" d="100"/>
        </p:scale>
        <p:origin x="1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7/30/21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Bots are computer</a:t>
            </a:r>
            <a:r>
              <a:rPr lang="en-US" baseline="0" dirty="0"/>
              <a:t> programs which </a:t>
            </a:r>
            <a:r>
              <a:rPr lang="en-US" dirty="0"/>
              <a:t>communicate more or less autonomously on </a:t>
            </a:r>
            <a:r>
              <a:rPr lang="en-US" u="none" dirty="0"/>
              <a:t>social media, </a:t>
            </a:r>
            <a:r>
              <a:rPr lang="en-US" dirty="0"/>
              <a:t>often with the task of influencing the course of discussion and/or the opinions of its readers.</a:t>
            </a:r>
          </a:p>
          <a:p>
            <a:endParaRPr lang="en-US" dirty="0"/>
          </a:p>
          <a:p>
            <a:r>
              <a:rPr lang="en-US" dirty="0"/>
              <a:t>Fame: Having an large number of bots as fake followers can help simulate real success </a:t>
            </a:r>
          </a:p>
          <a:p>
            <a:endParaRPr lang="en-US" dirty="0"/>
          </a:p>
          <a:p>
            <a:r>
              <a:rPr lang="en-US" dirty="0"/>
              <a:t>Spam: Advertising bots in online chats is similar to email spam</a:t>
            </a:r>
          </a:p>
          <a:p>
            <a:endParaRPr lang="en-US" dirty="0"/>
          </a:p>
          <a:p>
            <a:r>
              <a:rPr lang="en-US" dirty="0"/>
              <a:t>Mischief: Signing up a</a:t>
            </a:r>
            <a:r>
              <a:rPr lang="en-US" baseline="0" dirty="0"/>
              <a:t> person </a:t>
            </a:r>
            <a:r>
              <a:rPr lang="en-US" dirty="0"/>
              <a:t>with a lot of fake identities (hacking an account) and spam the account or help others discover it to discredit that person</a:t>
            </a:r>
          </a:p>
          <a:p>
            <a:endParaRPr lang="en-US" dirty="0"/>
          </a:p>
          <a:p>
            <a:r>
              <a:rPr lang="en-US" dirty="0"/>
              <a:t>Influencing Opinion: Swaying</a:t>
            </a:r>
            <a:r>
              <a:rPr lang="en-US" baseline="0" dirty="0"/>
              <a:t> people’s opinion </a:t>
            </a:r>
            <a:r>
              <a:rPr lang="en-US" dirty="0"/>
              <a:t>by posting countless messages of similar content with different phrasings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256E4-7339-46B9-BE3E-8D5AEAA9D7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5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 content uses tactics to scare you and take your money. Based on what we have discussed already, what red flags can you point out in these two posts?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256E4-7339-46B9-BE3E-8D5AEAA9D7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16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19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 the group read this post. Explain where to find the bulleted items within the post.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50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in-class practice demonstrates how to look up</a:t>
            </a:r>
            <a:r>
              <a:rPr lang="en-US" baseline="0" dirty="0"/>
              <a:t> elements from a social media post using a search engine. Model how to do a reverse image search in Google first and have the group practice on their 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256E4-7339-46B9-BE3E-8D5AEAA9D7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82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265"/>
            <a:ext cx="2895600" cy="365125"/>
          </a:xfrm>
        </p:spPr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bes.com/sites/lutzfinger/2015/02/17/do-evil-the-business-of-social-media-bots/#2b7939c7fb5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log.malwarebytes.com/cybercrime/2019/04/ellen-degeneres-giveaway-scam-spreading-on-social-media/" TargetMode="Externa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/>
              <a:t>Would You Share It?</a:t>
            </a:r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200150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/>
              <a:t>Evaluation Exercise #2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81682"/>
            <a:ext cx="3640561" cy="33475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Open a new tab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Go to a search engine like Google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Look up: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headline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source 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author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Image (using reverse image search)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81682"/>
            <a:ext cx="3955249" cy="32766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2461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b="1" dirty="0"/>
              <a:t>Nice Work!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297179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You are the first line of defense against fake news.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Fact-check yourself before sharing!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3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 anchor="ctr"/>
          <a:lstStyle/>
          <a:p>
            <a:r>
              <a:rPr lang="en-US" b="1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70225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Please take a handout 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[Contact info]</a:t>
            </a:r>
          </a:p>
        </p:txBody>
      </p:sp>
    </p:spTree>
    <p:extLst>
      <p:ext uri="{BB962C8B-B14F-4D97-AF65-F5344CB8AC3E}">
        <p14:creationId xmlns:p14="http://schemas.microsoft.com/office/powerpoint/2010/main" val="172742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 anchor="b">
            <a:noAutofit/>
          </a:bodyPr>
          <a:lstStyle/>
          <a:p>
            <a:pPr algn="ctr"/>
            <a:r>
              <a:rPr lang="en-US" b="1" dirty="0"/>
              <a:t>This Comes Across your News Feed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30" y="1730848"/>
            <a:ext cx="7886700" cy="63135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What’s your first thought?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928" y="2514600"/>
            <a:ext cx="3436144" cy="351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3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3657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Look over your stack of images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Circle what you think is fake, misleading or truthful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Decide if you would share with friends or family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Place circled images in two piles: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/>
              <a:t>       “</a:t>
            </a:r>
            <a:r>
              <a:rPr lang="en-US" dirty="0"/>
              <a:t>Ignore” and “Share”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We will regroup in 10 minutes</a:t>
            </a:r>
          </a:p>
        </p:txBody>
      </p:sp>
    </p:spTree>
    <p:extLst>
      <p:ext uri="{BB962C8B-B14F-4D97-AF65-F5344CB8AC3E}">
        <p14:creationId xmlns:p14="http://schemas.microsoft.com/office/powerpoint/2010/main" val="154969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26469"/>
            <a:ext cx="7886700" cy="994172"/>
          </a:xfrm>
        </p:spPr>
        <p:txBody>
          <a:bodyPr/>
          <a:lstStyle/>
          <a:p>
            <a:pPr algn="ctr"/>
            <a:r>
              <a:rPr lang="en-US" b="1" dirty="0"/>
              <a:t>Let’s Talk About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20641"/>
            <a:ext cx="8229600" cy="104655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Why did you make your choices?</a:t>
            </a:r>
          </a:p>
        </p:txBody>
      </p:sp>
    </p:spTree>
    <p:extLst>
      <p:ext uri="{BB962C8B-B14F-4D97-AF65-F5344CB8AC3E}">
        <p14:creationId xmlns:p14="http://schemas.microsoft.com/office/powerpoint/2010/main" val="123917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53400" cy="116205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Where do Fake Posts Come From?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" y="1752599"/>
            <a:ext cx="3008313" cy="3440703"/>
          </a:xfrm>
        </p:spPr>
        <p:txBody>
          <a:bodyPr>
            <a:noAutofit/>
          </a:bodyPr>
          <a:lstStyle/>
          <a:p>
            <a:pPr algn="ctr"/>
            <a:r>
              <a:rPr lang="en-US" sz="1800" dirty="0"/>
              <a:t>Some social media posts are shared by bots</a:t>
            </a:r>
          </a:p>
          <a:p>
            <a:endParaRPr lang="en-US" sz="1800" dirty="0"/>
          </a:p>
          <a:p>
            <a:r>
              <a:rPr lang="en-US" sz="1800" dirty="0"/>
              <a:t>What are bots used for?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/>
              <a:t>Fame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/>
              <a:t>Spam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/>
              <a:t>Mischief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800" dirty="0"/>
              <a:t>Influencing opinion</a:t>
            </a:r>
          </a:p>
          <a:p>
            <a:endParaRPr lang="en-US" sz="1800" dirty="0"/>
          </a:p>
          <a:p>
            <a:r>
              <a:rPr lang="en-US" sz="1800" dirty="0">
                <a:hlinkClick r:id="rId3"/>
              </a:rPr>
              <a:t>Forbes</a:t>
            </a:r>
            <a:endParaRPr lang="en-US" sz="18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019" y="1984484"/>
            <a:ext cx="5172468" cy="2908738"/>
          </a:xfrm>
        </p:spPr>
      </p:pic>
      <p:sp>
        <p:nvSpPr>
          <p:cNvPr id="10" name="TextBox 9"/>
          <p:cNvSpPr txBox="1"/>
          <p:nvPr/>
        </p:nvSpPr>
        <p:spPr>
          <a:xfrm>
            <a:off x="3651019" y="4893221"/>
            <a:ext cx="407143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i="1" dirty="0"/>
              <a:t>Twitter Screenshot by NPR</a:t>
            </a:r>
          </a:p>
        </p:txBody>
      </p:sp>
    </p:spTree>
    <p:extLst>
      <p:ext uri="{BB962C8B-B14F-4D97-AF65-F5344CB8AC3E}">
        <p14:creationId xmlns:p14="http://schemas.microsoft.com/office/powerpoint/2010/main" val="355697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en-US" b="1" dirty="0"/>
              <a:t>Look Out for Scams!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25" y="1742629"/>
            <a:ext cx="4250971" cy="14049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291" y="3257212"/>
            <a:ext cx="3978509" cy="18252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5200" y="4972854"/>
            <a:ext cx="1219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>
                <a:hlinkClick r:id="rId5"/>
              </a:rPr>
              <a:t>Malwarebytes</a:t>
            </a:r>
            <a:endParaRPr lang="en-US" sz="135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001039-37E1-B744-98E7-73A18C4317F0}"/>
              </a:ext>
            </a:extLst>
          </p:cNvPr>
          <p:cNvSpPr txBox="1"/>
          <p:nvPr/>
        </p:nvSpPr>
        <p:spPr>
          <a:xfrm>
            <a:off x="457200" y="3710434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There are many red flags in these two posts. What can you identify based on what you’ve learned?</a:t>
            </a:r>
          </a:p>
        </p:txBody>
      </p:sp>
    </p:spTree>
    <p:extLst>
      <p:ext uri="{BB962C8B-B14F-4D97-AF65-F5344CB8AC3E}">
        <p14:creationId xmlns:p14="http://schemas.microsoft.com/office/powerpoint/2010/main" val="85287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84668"/>
            <a:ext cx="7886700" cy="994172"/>
          </a:xfrm>
        </p:spPr>
        <p:txBody>
          <a:bodyPr/>
          <a:lstStyle/>
          <a:p>
            <a:pPr algn="ctr"/>
            <a:r>
              <a:rPr lang="en-US" b="1" dirty="0"/>
              <a:t>Living in a Bubble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15296"/>
            <a:ext cx="7886700" cy="276550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The more you click on fake posts , you will see more of the same.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This is called a “filter bubble”</a:t>
            </a:r>
          </a:p>
        </p:txBody>
      </p:sp>
    </p:spTree>
    <p:extLst>
      <p:ext uri="{BB962C8B-B14F-4D97-AF65-F5344CB8AC3E}">
        <p14:creationId xmlns:p14="http://schemas.microsoft.com/office/powerpoint/2010/main" val="363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21058"/>
            <a:ext cx="7391400" cy="868987"/>
          </a:xfrm>
        </p:spPr>
        <p:txBody>
          <a:bodyPr>
            <a:noAutofit/>
          </a:bodyPr>
          <a:lstStyle/>
          <a:p>
            <a:r>
              <a:rPr lang="en-US" b="1" dirty="0"/>
              <a:t>How Can you Protect Yourself?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3462"/>
            <a:ext cx="6400800" cy="868987"/>
          </a:xfrm>
        </p:spPr>
        <p:txBody>
          <a:bodyPr/>
          <a:lstStyle/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2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62050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Evaluation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560140"/>
            <a:ext cx="3356732" cy="3519236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What to look for: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Sensational title</a:t>
            </a:r>
          </a:p>
          <a:p>
            <a:pPr lvl="0"/>
            <a:r>
              <a:rPr lang="en-US" dirty="0"/>
              <a:t>Source</a:t>
            </a:r>
          </a:p>
          <a:p>
            <a:pPr lvl="0"/>
            <a:r>
              <a:rPr lang="en-US" dirty="0"/>
              <a:t>Seems unreal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60139"/>
            <a:ext cx="3886200" cy="351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9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Application>Microsoft Macintosh PowerPoint</Application>
  <PresentationFormat>On-screen Show (4:3)</PresentationFormat>
  <Paragraphs>72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Would You Share It?</vt:lpstr>
      <vt:lpstr>This Comes Across your News Feed</vt:lpstr>
      <vt:lpstr>Challenge </vt:lpstr>
      <vt:lpstr>Let’s Talk About It</vt:lpstr>
      <vt:lpstr>Where do Fake Posts Come From?</vt:lpstr>
      <vt:lpstr>Look Out for Scams!</vt:lpstr>
      <vt:lpstr>Living in a Bubble</vt:lpstr>
      <vt:lpstr>How Can you Protect Yourself?</vt:lpstr>
      <vt:lpstr>Evaluation Exercise #1</vt:lpstr>
      <vt:lpstr>Evaluation Exercise #2</vt:lpstr>
      <vt:lpstr>Nice Work!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2021-07-30T19:33:34Z</dcterms:modified>
</cp:coreProperties>
</file>