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3"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8"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84D89-56B7-40C7-A4E5-611B7EA1367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572D50C-DDC3-4B98-ABE2-075597575F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9C1FF7-BAE7-4A74-AC54-64BC021EA894}"/>
              </a:ext>
            </a:extLst>
          </p:cNvPr>
          <p:cNvSpPr>
            <a:spLocks noGrp="1"/>
          </p:cNvSpPr>
          <p:nvPr>
            <p:ph type="dt" sz="half" idx="10"/>
          </p:nvPr>
        </p:nvSpPr>
        <p:spPr/>
        <p:txBody>
          <a:bodyPr/>
          <a:lstStyle/>
          <a:p>
            <a:fld id="{42875555-66AC-4E95-8A46-804167326EB3}" type="datetimeFigureOut">
              <a:rPr lang="en-US" smtClean="0"/>
              <a:t>12/15/2020</a:t>
            </a:fld>
            <a:endParaRPr lang="en-US"/>
          </a:p>
        </p:txBody>
      </p:sp>
      <p:sp>
        <p:nvSpPr>
          <p:cNvPr id="5" name="Footer Placeholder 4">
            <a:extLst>
              <a:ext uri="{FF2B5EF4-FFF2-40B4-BE49-F238E27FC236}">
                <a16:creationId xmlns:a16="http://schemas.microsoft.com/office/drawing/2014/main" id="{675170BC-CAD5-4784-9E35-720B86BF62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8F938D-0238-4CB6-86C7-02C7CD8A6EF3}"/>
              </a:ext>
            </a:extLst>
          </p:cNvPr>
          <p:cNvSpPr>
            <a:spLocks noGrp="1"/>
          </p:cNvSpPr>
          <p:nvPr>
            <p:ph type="sldNum" sz="quarter" idx="12"/>
          </p:nvPr>
        </p:nvSpPr>
        <p:spPr/>
        <p:txBody>
          <a:bodyPr/>
          <a:lstStyle/>
          <a:p>
            <a:fld id="{93179249-212F-44D9-BDAF-46E8D9D53234}" type="slidenum">
              <a:rPr lang="en-US" smtClean="0"/>
              <a:t>‹#›</a:t>
            </a:fld>
            <a:endParaRPr lang="en-US"/>
          </a:p>
        </p:txBody>
      </p:sp>
    </p:spTree>
    <p:extLst>
      <p:ext uri="{BB962C8B-B14F-4D97-AF65-F5344CB8AC3E}">
        <p14:creationId xmlns:p14="http://schemas.microsoft.com/office/powerpoint/2010/main" val="519005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1417F-C3BB-4717-A7DB-1FBE27904B9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28F687-CDC8-4582-ACB6-4697BDCBCB3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68FF99-9E87-4BB5-95F0-99341FD0C5C2}"/>
              </a:ext>
            </a:extLst>
          </p:cNvPr>
          <p:cNvSpPr>
            <a:spLocks noGrp="1"/>
          </p:cNvSpPr>
          <p:nvPr>
            <p:ph type="dt" sz="half" idx="10"/>
          </p:nvPr>
        </p:nvSpPr>
        <p:spPr/>
        <p:txBody>
          <a:bodyPr/>
          <a:lstStyle/>
          <a:p>
            <a:fld id="{42875555-66AC-4E95-8A46-804167326EB3}" type="datetimeFigureOut">
              <a:rPr lang="en-US" smtClean="0"/>
              <a:t>12/15/2020</a:t>
            </a:fld>
            <a:endParaRPr lang="en-US"/>
          </a:p>
        </p:txBody>
      </p:sp>
      <p:sp>
        <p:nvSpPr>
          <p:cNvPr id="5" name="Footer Placeholder 4">
            <a:extLst>
              <a:ext uri="{FF2B5EF4-FFF2-40B4-BE49-F238E27FC236}">
                <a16:creationId xmlns:a16="http://schemas.microsoft.com/office/drawing/2014/main" id="{D6A5F4CF-2AE8-4097-8D5E-B04F02D6A4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6BF3C4-B222-424A-852C-5511392994DD}"/>
              </a:ext>
            </a:extLst>
          </p:cNvPr>
          <p:cNvSpPr>
            <a:spLocks noGrp="1"/>
          </p:cNvSpPr>
          <p:nvPr>
            <p:ph type="sldNum" sz="quarter" idx="12"/>
          </p:nvPr>
        </p:nvSpPr>
        <p:spPr/>
        <p:txBody>
          <a:bodyPr/>
          <a:lstStyle/>
          <a:p>
            <a:fld id="{93179249-212F-44D9-BDAF-46E8D9D53234}" type="slidenum">
              <a:rPr lang="en-US" smtClean="0"/>
              <a:t>‹#›</a:t>
            </a:fld>
            <a:endParaRPr lang="en-US"/>
          </a:p>
        </p:txBody>
      </p:sp>
    </p:spTree>
    <p:extLst>
      <p:ext uri="{BB962C8B-B14F-4D97-AF65-F5344CB8AC3E}">
        <p14:creationId xmlns:p14="http://schemas.microsoft.com/office/powerpoint/2010/main" val="3934727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5482BF-851F-4CDA-AD69-17FA830780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040E61-9A65-436D-89BC-8DEFAF0B519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4924A3-A6CF-4B6D-9EB6-7F3A83353E09}"/>
              </a:ext>
            </a:extLst>
          </p:cNvPr>
          <p:cNvSpPr>
            <a:spLocks noGrp="1"/>
          </p:cNvSpPr>
          <p:nvPr>
            <p:ph type="dt" sz="half" idx="10"/>
          </p:nvPr>
        </p:nvSpPr>
        <p:spPr/>
        <p:txBody>
          <a:bodyPr/>
          <a:lstStyle/>
          <a:p>
            <a:fld id="{42875555-66AC-4E95-8A46-804167326EB3}" type="datetimeFigureOut">
              <a:rPr lang="en-US" smtClean="0"/>
              <a:t>12/15/2020</a:t>
            </a:fld>
            <a:endParaRPr lang="en-US"/>
          </a:p>
        </p:txBody>
      </p:sp>
      <p:sp>
        <p:nvSpPr>
          <p:cNvPr id="5" name="Footer Placeholder 4">
            <a:extLst>
              <a:ext uri="{FF2B5EF4-FFF2-40B4-BE49-F238E27FC236}">
                <a16:creationId xmlns:a16="http://schemas.microsoft.com/office/drawing/2014/main" id="{E3B7903C-954B-44AA-8E24-CC3D96413A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A58E43-0FF5-4063-9D8B-405296953BB4}"/>
              </a:ext>
            </a:extLst>
          </p:cNvPr>
          <p:cNvSpPr>
            <a:spLocks noGrp="1"/>
          </p:cNvSpPr>
          <p:nvPr>
            <p:ph type="sldNum" sz="quarter" idx="12"/>
          </p:nvPr>
        </p:nvSpPr>
        <p:spPr/>
        <p:txBody>
          <a:bodyPr/>
          <a:lstStyle/>
          <a:p>
            <a:fld id="{93179249-212F-44D9-BDAF-46E8D9D53234}" type="slidenum">
              <a:rPr lang="en-US" smtClean="0"/>
              <a:t>‹#›</a:t>
            </a:fld>
            <a:endParaRPr lang="en-US"/>
          </a:p>
        </p:txBody>
      </p:sp>
    </p:spTree>
    <p:extLst>
      <p:ext uri="{BB962C8B-B14F-4D97-AF65-F5344CB8AC3E}">
        <p14:creationId xmlns:p14="http://schemas.microsoft.com/office/powerpoint/2010/main" val="1451423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4C3E9-E28D-41CC-A54F-377F05D105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4B0BE9-1BF9-4DE7-9B63-5E3FD1C7418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86F0D3-8F3A-407B-B9B0-8DCD5CAF3DCD}"/>
              </a:ext>
            </a:extLst>
          </p:cNvPr>
          <p:cNvSpPr>
            <a:spLocks noGrp="1"/>
          </p:cNvSpPr>
          <p:nvPr>
            <p:ph type="dt" sz="half" idx="10"/>
          </p:nvPr>
        </p:nvSpPr>
        <p:spPr/>
        <p:txBody>
          <a:bodyPr/>
          <a:lstStyle/>
          <a:p>
            <a:fld id="{42875555-66AC-4E95-8A46-804167326EB3}" type="datetimeFigureOut">
              <a:rPr lang="en-US" smtClean="0"/>
              <a:t>12/15/2020</a:t>
            </a:fld>
            <a:endParaRPr lang="en-US"/>
          </a:p>
        </p:txBody>
      </p:sp>
      <p:sp>
        <p:nvSpPr>
          <p:cNvPr id="5" name="Footer Placeholder 4">
            <a:extLst>
              <a:ext uri="{FF2B5EF4-FFF2-40B4-BE49-F238E27FC236}">
                <a16:creationId xmlns:a16="http://schemas.microsoft.com/office/drawing/2014/main" id="{850084FC-6B09-4C2A-9FA2-1FC5476349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90EF81-E634-45D8-B4AF-2D6B539ECD91}"/>
              </a:ext>
            </a:extLst>
          </p:cNvPr>
          <p:cNvSpPr>
            <a:spLocks noGrp="1"/>
          </p:cNvSpPr>
          <p:nvPr>
            <p:ph type="sldNum" sz="quarter" idx="12"/>
          </p:nvPr>
        </p:nvSpPr>
        <p:spPr/>
        <p:txBody>
          <a:bodyPr/>
          <a:lstStyle/>
          <a:p>
            <a:fld id="{93179249-212F-44D9-BDAF-46E8D9D53234}" type="slidenum">
              <a:rPr lang="en-US" smtClean="0"/>
              <a:t>‹#›</a:t>
            </a:fld>
            <a:endParaRPr lang="en-US"/>
          </a:p>
        </p:txBody>
      </p:sp>
    </p:spTree>
    <p:extLst>
      <p:ext uri="{BB962C8B-B14F-4D97-AF65-F5344CB8AC3E}">
        <p14:creationId xmlns:p14="http://schemas.microsoft.com/office/powerpoint/2010/main" val="4107605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0BD5D-18A9-4D2F-9120-5D525330A10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37A6E2-C956-4F9C-88B4-9B66F97FCE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979AD95-B833-4B95-94AB-67B23B15983D}"/>
              </a:ext>
            </a:extLst>
          </p:cNvPr>
          <p:cNvSpPr>
            <a:spLocks noGrp="1"/>
          </p:cNvSpPr>
          <p:nvPr>
            <p:ph type="dt" sz="half" idx="10"/>
          </p:nvPr>
        </p:nvSpPr>
        <p:spPr/>
        <p:txBody>
          <a:bodyPr/>
          <a:lstStyle/>
          <a:p>
            <a:fld id="{42875555-66AC-4E95-8A46-804167326EB3}" type="datetimeFigureOut">
              <a:rPr lang="en-US" smtClean="0"/>
              <a:t>12/15/2020</a:t>
            </a:fld>
            <a:endParaRPr lang="en-US"/>
          </a:p>
        </p:txBody>
      </p:sp>
      <p:sp>
        <p:nvSpPr>
          <p:cNvPr id="5" name="Footer Placeholder 4">
            <a:extLst>
              <a:ext uri="{FF2B5EF4-FFF2-40B4-BE49-F238E27FC236}">
                <a16:creationId xmlns:a16="http://schemas.microsoft.com/office/drawing/2014/main" id="{220764FE-5C7E-404B-8059-A2836F2E60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F89330-C0A5-4CBA-9FEB-34CFD5F612E3}"/>
              </a:ext>
            </a:extLst>
          </p:cNvPr>
          <p:cNvSpPr>
            <a:spLocks noGrp="1"/>
          </p:cNvSpPr>
          <p:nvPr>
            <p:ph type="sldNum" sz="quarter" idx="12"/>
          </p:nvPr>
        </p:nvSpPr>
        <p:spPr/>
        <p:txBody>
          <a:bodyPr/>
          <a:lstStyle/>
          <a:p>
            <a:fld id="{93179249-212F-44D9-BDAF-46E8D9D53234}" type="slidenum">
              <a:rPr lang="en-US" smtClean="0"/>
              <a:t>‹#›</a:t>
            </a:fld>
            <a:endParaRPr lang="en-US"/>
          </a:p>
        </p:txBody>
      </p:sp>
    </p:spTree>
    <p:extLst>
      <p:ext uri="{BB962C8B-B14F-4D97-AF65-F5344CB8AC3E}">
        <p14:creationId xmlns:p14="http://schemas.microsoft.com/office/powerpoint/2010/main" val="2473492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EE2D9-0100-4845-B616-1DC100E0E3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0E0F6D-10EC-45E6-A02E-2A8A1EA0B2D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149A54E-68A8-48A4-A7D2-53F05BB4788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0AC88D2-C44F-49FD-9A9D-FF06B224CA6A}"/>
              </a:ext>
            </a:extLst>
          </p:cNvPr>
          <p:cNvSpPr>
            <a:spLocks noGrp="1"/>
          </p:cNvSpPr>
          <p:nvPr>
            <p:ph type="dt" sz="half" idx="10"/>
          </p:nvPr>
        </p:nvSpPr>
        <p:spPr/>
        <p:txBody>
          <a:bodyPr/>
          <a:lstStyle/>
          <a:p>
            <a:fld id="{42875555-66AC-4E95-8A46-804167326EB3}" type="datetimeFigureOut">
              <a:rPr lang="en-US" smtClean="0"/>
              <a:t>12/15/2020</a:t>
            </a:fld>
            <a:endParaRPr lang="en-US"/>
          </a:p>
        </p:txBody>
      </p:sp>
      <p:sp>
        <p:nvSpPr>
          <p:cNvPr id="6" name="Footer Placeholder 5">
            <a:extLst>
              <a:ext uri="{FF2B5EF4-FFF2-40B4-BE49-F238E27FC236}">
                <a16:creationId xmlns:a16="http://schemas.microsoft.com/office/drawing/2014/main" id="{9855FFF0-FB7E-408F-B554-7596338287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046E6B-2ED4-4D8C-BEBC-ACC53BF268ED}"/>
              </a:ext>
            </a:extLst>
          </p:cNvPr>
          <p:cNvSpPr>
            <a:spLocks noGrp="1"/>
          </p:cNvSpPr>
          <p:nvPr>
            <p:ph type="sldNum" sz="quarter" idx="12"/>
          </p:nvPr>
        </p:nvSpPr>
        <p:spPr/>
        <p:txBody>
          <a:bodyPr/>
          <a:lstStyle/>
          <a:p>
            <a:fld id="{93179249-212F-44D9-BDAF-46E8D9D53234}" type="slidenum">
              <a:rPr lang="en-US" smtClean="0"/>
              <a:t>‹#›</a:t>
            </a:fld>
            <a:endParaRPr lang="en-US"/>
          </a:p>
        </p:txBody>
      </p:sp>
    </p:spTree>
    <p:extLst>
      <p:ext uri="{BB962C8B-B14F-4D97-AF65-F5344CB8AC3E}">
        <p14:creationId xmlns:p14="http://schemas.microsoft.com/office/powerpoint/2010/main" val="295058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C217F-9FB5-4C09-8133-56DFD754EA2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0039026-A4F7-4397-90B1-9B6BD0BEBB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53A17C5-F72E-464F-9ADE-515B9AC0BC5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47691A6-1B53-4D16-A778-1F3B72F90D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4D1B87B-7BDA-4E05-9412-2CEF55DFDB3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DE3A2A4-B2DA-4064-9146-FD9CEA11BDA5}"/>
              </a:ext>
            </a:extLst>
          </p:cNvPr>
          <p:cNvSpPr>
            <a:spLocks noGrp="1"/>
          </p:cNvSpPr>
          <p:nvPr>
            <p:ph type="dt" sz="half" idx="10"/>
          </p:nvPr>
        </p:nvSpPr>
        <p:spPr/>
        <p:txBody>
          <a:bodyPr/>
          <a:lstStyle/>
          <a:p>
            <a:fld id="{42875555-66AC-4E95-8A46-804167326EB3}" type="datetimeFigureOut">
              <a:rPr lang="en-US" smtClean="0"/>
              <a:t>12/15/2020</a:t>
            </a:fld>
            <a:endParaRPr lang="en-US"/>
          </a:p>
        </p:txBody>
      </p:sp>
      <p:sp>
        <p:nvSpPr>
          <p:cNvPr id="8" name="Footer Placeholder 7">
            <a:extLst>
              <a:ext uri="{FF2B5EF4-FFF2-40B4-BE49-F238E27FC236}">
                <a16:creationId xmlns:a16="http://schemas.microsoft.com/office/drawing/2014/main" id="{0F645780-5CBA-4847-8FF5-4ABCA7383A1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22C7E76-B498-43C6-BFE0-84A1C48E51B7}"/>
              </a:ext>
            </a:extLst>
          </p:cNvPr>
          <p:cNvSpPr>
            <a:spLocks noGrp="1"/>
          </p:cNvSpPr>
          <p:nvPr>
            <p:ph type="sldNum" sz="quarter" idx="12"/>
          </p:nvPr>
        </p:nvSpPr>
        <p:spPr/>
        <p:txBody>
          <a:bodyPr/>
          <a:lstStyle/>
          <a:p>
            <a:fld id="{93179249-212F-44D9-BDAF-46E8D9D53234}" type="slidenum">
              <a:rPr lang="en-US" smtClean="0"/>
              <a:t>‹#›</a:t>
            </a:fld>
            <a:endParaRPr lang="en-US"/>
          </a:p>
        </p:txBody>
      </p:sp>
    </p:spTree>
    <p:extLst>
      <p:ext uri="{BB962C8B-B14F-4D97-AF65-F5344CB8AC3E}">
        <p14:creationId xmlns:p14="http://schemas.microsoft.com/office/powerpoint/2010/main" val="1399133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6427D-49C1-4B71-8E47-DF8EF3958C8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28405C-3D2D-479F-B55D-9894790BABCD}"/>
              </a:ext>
            </a:extLst>
          </p:cNvPr>
          <p:cNvSpPr>
            <a:spLocks noGrp="1"/>
          </p:cNvSpPr>
          <p:nvPr>
            <p:ph type="dt" sz="half" idx="10"/>
          </p:nvPr>
        </p:nvSpPr>
        <p:spPr/>
        <p:txBody>
          <a:bodyPr/>
          <a:lstStyle/>
          <a:p>
            <a:fld id="{42875555-66AC-4E95-8A46-804167326EB3}" type="datetimeFigureOut">
              <a:rPr lang="en-US" smtClean="0"/>
              <a:t>12/15/2020</a:t>
            </a:fld>
            <a:endParaRPr lang="en-US"/>
          </a:p>
        </p:txBody>
      </p:sp>
      <p:sp>
        <p:nvSpPr>
          <p:cNvPr id="4" name="Footer Placeholder 3">
            <a:extLst>
              <a:ext uri="{FF2B5EF4-FFF2-40B4-BE49-F238E27FC236}">
                <a16:creationId xmlns:a16="http://schemas.microsoft.com/office/drawing/2014/main" id="{09D085B2-35AF-4494-906D-662966E4807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063ED32-D89B-4A96-893A-C243608D9791}"/>
              </a:ext>
            </a:extLst>
          </p:cNvPr>
          <p:cNvSpPr>
            <a:spLocks noGrp="1"/>
          </p:cNvSpPr>
          <p:nvPr>
            <p:ph type="sldNum" sz="quarter" idx="12"/>
          </p:nvPr>
        </p:nvSpPr>
        <p:spPr/>
        <p:txBody>
          <a:bodyPr/>
          <a:lstStyle/>
          <a:p>
            <a:fld id="{93179249-212F-44D9-BDAF-46E8D9D53234}" type="slidenum">
              <a:rPr lang="en-US" smtClean="0"/>
              <a:t>‹#›</a:t>
            </a:fld>
            <a:endParaRPr lang="en-US"/>
          </a:p>
        </p:txBody>
      </p:sp>
    </p:spTree>
    <p:extLst>
      <p:ext uri="{BB962C8B-B14F-4D97-AF65-F5344CB8AC3E}">
        <p14:creationId xmlns:p14="http://schemas.microsoft.com/office/powerpoint/2010/main" val="3673727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392D10-DE2E-4CA6-9DF4-5CF725D223CF}"/>
              </a:ext>
            </a:extLst>
          </p:cNvPr>
          <p:cNvSpPr>
            <a:spLocks noGrp="1"/>
          </p:cNvSpPr>
          <p:nvPr>
            <p:ph type="dt" sz="half" idx="10"/>
          </p:nvPr>
        </p:nvSpPr>
        <p:spPr/>
        <p:txBody>
          <a:bodyPr/>
          <a:lstStyle/>
          <a:p>
            <a:fld id="{42875555-66AC-4E95-8A46-804167326EB3}" type="datetimeFigureOut">
              <a:rPr lang="en-US" smtClean="0"/>
              <a:t>12/15/2020</a:t>
            </a:fld>
            <a:endParaRPr lang="en-US"/>
          </a:p>
        </p:txBody>
      </p:sp>
      <p:sp>
        <p:nvSpPr>
          <p:cNvPr id="3" name="Footer Placeholder 2">
            <a:extLst>
              <a:ext uri="{FF2B5EF4-FFF2-40B4-BE49-F238E27FC236}">
                <a16:creationId xmlns:a16="http://schemas.microsoft.com/office/drawing/2014/main" id="{6B3AC1E4-3E3F-4737-8789-F68465F019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63717B-AC06-4D99-8ABF-E0B717B6ECEE}"/>
              </a:ext>
            </a:extLst>
          </p:cNvPr>
          <p:cNvSpPr>
            <a:spLocks noGrp="1"/>
          </p:cNvSpPr>
          <p:nvPr>
            <p:ph type="sldNum" sz="quarter" idx="12"/>
          </p:nvPr>
        </p:nvSpPr>
        <p:spPr/>
        <p:txBody>
          <a:bodyPr/>
          <a:lstStyle/>
          <a:p>
            <a:fld id="{93179249-212F-44D9-BDAF-46E8D9D53234}" type="slidenum">
              <a:rPr lang="en-US" smtClean="0"/>
              <a:t>‹#›</a:t>
            </a:fld>
            <a:endParaRPr lang="en-US"/>
          </a:p>
        </p:txBody>
      </p:sp>
    </p:spTree>
    <p:extLst>
      <p:ext uri="{BB962C8B-B14F-4D97-AF65-F5344CB8AC3E}">
        <p14:creationId xmlns:p14="http://schemas.microsoft.com/office/powerpoint/2010/main" val="2518876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04FEB-2445-4D98-A9BB-C51BA4F8BD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A4AD47B-D375-4E6E-B6D1-C42EE182BA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2D5B08F-1616-432F-BB7F-F3F85A71F8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8660BB1-0DC4-4710-A772-FE38BF72C4B2}"/>
              </a:ext>
            </a:extLst>
          </p:cNvPr>
          <p:cNvSpPr>
            <a:spLocks noGrp="1"/>
          </p:cNvSpPr>
          <p:nvPr>
            <p:ph type="dt" sz="half" idx="10"/>
          </p:nvPr>
        </p:nvSpPr>
        <p:spPr/>
        <p:txBody>
          <a:bodyPr/>
          <a:lstStyle/>
          <a:p>
            <a:fld id="{42875555-66AC-4E95-8A46-804167326EB3}" type="datetimeFigureOut">
              <a:rPr lang="en-US" smtClean="0"/>
              <a:t>12/15/2020</a:t>
            </a:fld>
            <a:endParaRPr lang="en-US"/>
          </a:p>
        </p:txBody>
      </p:sp>
      <p:sp>
        <p:nvSpPr>
          <p:cNvPr id="6" name="Footer Placeholder 5">
            <a:extLst>
              <a:ext uri="{FF2B5EF4-FFF2-40B4-BE49-F238E27FC236}">
                <a16:creationId xmlns:a16="http://schemas.microsoft.com/office/drawing/2014/main" id="{84931F0D-2941-46B1-A3BB-2CE1B90A1A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893353-C19D-4DE0-A979-50FD080DBB4B}"/>
              </a:ext>
            </a:extLst>
          </p:cNvPr>
          <p:cNvSpPr>
            <a:spLocks noGrp="1"/>
          </p:cNvSpPr>
          <p:nvPr>
            <p:ph type="sldNum" sz="quarter" idx="12"/>
          </p:nvPr>
        </p:nvSpPr>
        <p:spPr/>
        <p:txBody>
          <a:bodyPr/>
          <a:lstStyle/>
          <a:p>
            <a:fld id="{93179249-212F-44D9-BDAF-46E8D9D53234}" type="slidenum">
              <a:rPr lang="en-US" smtClean="0"/>
              <a:t>‹#›</a:t>
            </a:fld>
            <a:endParaRPr lang="en-US"/>
          </a:p>
        </p:txBody>
      </p:sp>
    </p:spTree>
    <p:extLst>
      <p:ext uri="{BB962C8B-B14F-4D97-AF65-F5344CB8AC3E}">
        <p14:creationId xmlns:p14="http://schemas.microsoft.com/office/powerpoint/2010/main" val="70698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6B74E-642F-41E1-A772-55DD63F1F5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8B01696-FDF1-42AD-91E5-8B0B4CCF07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A7BCFC7-A87E-45D0-9EAF-DB17DC48CA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17680F-4040-4844-AD36-FFFBE8AC36C8}"/>
              </a:ext>
            </a:extLst>
          </p:cNvPr>
          <p:cNvSpPr>
            <a:spLocks noGrp="1"/>
          </p:cNvSpPr>
          <p:nvPr>
            <p:ph type="dt" sz="half" idx="10"/>
          </p:nvPr>
        </p:nvSpPr>
        <p:spPr/>
        <p:txBody>
          <a:bodyPr/>
          <a:lstStyle/>
          <a:p>
            <a:fld id="{42875555-66AC-4E95-8A46-804167326EB3}" type="datetimeFigureOut">
              <a:rPr lang="en-US" smtClean="0"/>
              <a:t>12/15/2020</a:t>
            </a:fld>
            <a:endParaRPr lang="en-US"/>
          </a:p>
        </p:txBody>
      </p:sp>
      <p:sp>
        <p:nvSpPr>
          <p:cNvPr id="6" name="Footer Placeholder 5">
            <a:extLst>
              <a:ext uri="{FF2B5EF4-FFF2-40B4-BE49-F238E27FC236}">
                <a16:creationId xmlns:a16="http://schemas.microsoft.com/office/drawing/2014/main" id="{679F6882-9056-4BF3-8256-9CB10EAC0F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18178F-8F38-4523-97CF-90860A8A064F}"/>
              </a:ext>
            </a:extLst>
          </p:cNvPr>
          <p:cNvSpPr>
            <a:spLocks noGrp="1"/>
          </p:cNvSpPr>
          <p:nvPr>
            <p:ph type="sldNum" sz="quarter" idx="12"/>
          </p:nvPr>
        </p:nvSpPr>
        <p:spPr/>
        <p:txBody>
          <a:bodyPr/>
          <a:lstStyle/>
          <a:p>
            <a:fld id="{93179249-212F-44D9-BDAF-46E8D9D53234}" type="slidenum">
              <a:rPr lang="en-US" smtClean="0"/>
              <a:t>‹#›</a:t>
            </a:fld>
            <a:endParaRPr lang="en-US"/>
          </a:p>
        </p:txBody>
      </p:sp>
    </p:spTree>
    <p:extLst>
      <p:ext uri="{BB962C8B-B14F-4D97-AF65-F5344CB8AC3E}">
        <p14:creationId xmlns:p14="http://schemas.microsoft.com/office/powerpoint/2010/main" val="2372912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618387-E9EF-49D5-BC01-BFA4EB0333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B0B59D-E186-41AB-B5E2-1C17A4BDCF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93DE4C-B401-41ED-8098-3C6BD1697C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875555-66AC-4E95-8A46-804167326EB3}" type="datetimeFigureOut">
              <a:rPr lang="en-US" smtClean="0"/>
              <a:t>12/15/2020</a:t>
            </a:fld>
            <a:endParaRPr lang="en-US"/>
          </a:p>
        </p:txBody>
      </p:sp>
      <p:sp>
        <p:nvSpPr>
          <p:cNvPr id="5" name="Footer Placeholder 4">
            <a:extLst>
              <a:ext uri="{FF2B5EF4-FFF2-40B4-BE49-F238E27FC236}">
                <a16:creationId xmlns:a16="http://schemas.microsoft.com/office/drawing/2014/main" id="{ABE71760-AFE2-4475-8C7C-F37B881440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1B25BBA-279E-4B88-8089-059AA30845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179249-212F-44D9-BDAF-46E8D9D53234}" type="slidenum">
              <a:rPr lang="en-US" smtClean="0"/>
              <a:t>‹#›</a:t>
            </a:fld>
            <a:endParaRPr lang="en-US"/>
          </a:p>
        </p:txBody>
      </p:sp>
    </p:spTree>
    <p:extLst>
      <p:ext uri="{BB962C8B-B14F-4D97-AF65-F5344CB8AC3E}">
        <p14:creationId xmlns:p14="http://schemas.microsoft.com/office/powerpoint/2010/main" val="769861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BA1DCC4-4D53-4A26-9924-A5A0EBC84377}"/>
              </a:ext>
            </a:extLst>
          </p:cNvPr>
          <p:cNvSpPr/>
          <p:nvPr/>
        </p:nvSpPr>
        <p:spPr>
          <a:xfrm>
            <a:off x="4427686" y="1527752"/>
            <a:ext cx="3336626" cy="646331"/>
          </a:xfrm>
          <a:prstGeom prst="rect">
            <a:avLst/>
          </a:prstGeom>
        </p:spPr>
        <p:txBody>
          <a:bodyPr wrap="square">
            <a:spAutoFit/>
          </a:bodyPr>
          <a:lstStyle/>
          <a:p>
            <a:r>
              <a:rPr lang="en-US" dirty="0"/>
              <a:t>https://trends.google.com/trends</a:t>
            </a:r>
          </a:p>
          <a:p>
            <a:endParaRPr lang="en-US" dirty="0"/>
          </a:p>
        </p:txBody>
      </p:sp>
      <p:pic>
        <p:nvPicPr>
          <p:cNvPr id="1026" name="Picture 2" descr="https://licensebuttons.net/l/by-nc-sa/3.0/88x31.png">
            <a:extLst>
              <a:ext uri="{FF2B5EF4-FFF2-40B4-BE49-F238E27FC236}">
                <a16:creationId xmlns:a16="http://schemas.microsoft.com/office/drawing/2014/main" id="{E0A08031-78A0-49BF-BDC2-77011225F0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492" y="6317400"/>
            <a:ext cx="1210730" cy="42650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5DF4F1C2-5D5D-4D8A-991E-F15D3BC2E8B4}"/>
              </a:ext>
            </a:extLst>
          </p:cNvPr>
          <p:cNvSpPr txBox="1"/>
          <p:nvPr/>
        </p:nvSpPr>
        <p:spPr>
          <a:xfrm>
            <a:off x="1413013" y="6448632"/>
            <a:ext cx="2271091" cy="276999"/>
          </a:xfrm>
          <a:prstGeom prst="rect">
            <a:avLst/>
          </a:prstGeom>
          <a:noFill/>
        </p:spPr>
        <p:txBody>
          <a:bodyPr wrap="square" rtlCol="0">
            <a:spAutoFit/>
          </a:bodyPr>
          <a:lstStyle/>
          <a:p>
            <a:r>
              <a:rPr lang="en-US" sz="1200" dirty="0"/>
              <a:t>Created by Ben Richards</a:t>
            </a:r>
          </a:p>
        </p:txBody>
      </p:sp>
      <p:pic>
        <p:nvPicPr>
          <p:cNvPr id="3" name="Picture 2" descr="Screenshot of Google Trends homepage">
            <a:extLst>
              <a:ext uri="{FF2B5EF4-FFF2-40B4-BE49-F238E27FC236}">
                <a16:creationId xmlns:a16="http://schemas.microsoft.com/office/drawing/2014/main" id="{6C6622D0-7F23-4DDA-8CE1-6DE583B33502}"/>
              </a:ext>
            </a:extLst>
          </p:cNvPr>
          <p:cNvPicPr>
            <a:picLocks noChangeAspect="1"/>
          </p:cNvPicPr>
          <p:nvPr/>
        </p:nvPicPr>
        <p:blipFill>
          <a:blip r:embed="rId3"/>
          <a:stretch>
            <a:fillRect/>
          </a:stretch>
        </p:blipFill>
        <p:spPr>
          <a:xfrm>
            <a:off x="1699106" y="2292808"/>
            <a:ext cx="8793787" cy="3037440"/>
          </a:xfrm>
          <a:prstGeom prst="rect">
            <a:avLst/>
          </a:prstGeom>
        </p:spPr>
      </p:pic>
      <p:sp>
        <p:nvSpPr>
          <p:cNvPr id="8" name="Rectangle 7">
            <a:extLst>
              <a:ext uri="{FF2B5EF4-FFF2-40B4-BE49-F238E27FC236}">
                <a16:creationId xmlns:a16="http://schemas.microsoft.com/office/drawing/2014/main" id="{66824160-B6D0-46B8-9FF3-FA15EE7F38F4}"/>
              </a:ext>
            </a:extLst>
          </p:cNvPr>
          <p:cNvSpPr/>
          <p:nvPr/>
        </p:nvSpPr>
        <p:spPr>
          <a:xfrm>
            <a:off x="2961485" y="5417336"/>
            <a:ext cx="6471138" cy="6611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Search terms might include product/service categories, your company/product/service, or competitors.</a:t>
            </a:r>
          </a:p>
        </p:txBody>
      </p:sp>
    </p:spTree>
    <p:extLst>
      <p:ext uri="{BB962C8B-B14F-4D97-AF65-F5344CB8AC3E}">
        <p14:creationId xmlns:p14="http://schemas.microsoft.com/office/powerpoint/2010/main" val="3486840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8512B-D8C7-4C74-A69A-5A5CE66C070D}"/>
              </a:ext>
            </a:extLst>
          </p:cNvPr>
          <p:cNvSpPr>
            <a:spLocks noGrp="1"/>
          </p:cNvSpPr>
          <p:nvPr>
            <p:ph type="title"/>
          </p:nvPr>
        </p:nvSpPr>
        <p:spPr/>
        <p:txBody>
          <a:bodyPr/>
          <a:lstStyle/>
          <a:p>
            <a:r>
              <a:rPr lang="en-US" dirty="0"/>
              <a:t>You can use Google Trends to…</a:t>
            </a:r>
          </a:p>
        </p:txBody>
      </p:sp>
      <p:sp>
        <p:nvSpPr>
          <p:cNvPr id="3" name="Content Placeholder 2">
            <a:extLst>
              <a:ext uri="{FF2B5EF4-FFF2-40B4-BE49-F238E27FC236}">
                <a16:creationId xmlns:a16="http://schemas.microsoft.com/office/drawing/2014/main" id="{6551208B-E17E-465B-B11A-41B19DDDF0B8}"/>
              </a:ext>
            </a:extLst>
          </p:cNvPr>
          <p:cNvSpPr>
            <a:spLocks noGrp="1"/>
          </p:cNvSpPr>
          <p:nvPr>
            <p:ph idx="1"/>
          </p:nvPr>
        </p:nvSpPr>
        <p:spPr/>
        <p:txBody>
          <a:bodyPr/>
          <a:lstStyle/>
          <a:p>
            <a:r>
              <a:rPr lang="en-US" dirty="0"/>
              <a:t>Measure Google search trends over time and across regions</a:t>
            </a:r>
          </a:p>
          <a:p>
            <a:r>
              <a:rPr lang="en-US" dirty="0"/>
              <a:t>Identify seasonal and historical search trends</a:t>
            </a:r>
          </a:p>
          <a:p>
            <a:r>
              <a:rPr lang="en-US" dirty="0"/>
              <a:t>Compare search interest between two or more search terms</a:t>
            </a:r>
          </a:p>
          <a:p>
            <a:endParaRPr lang="en-US" dirty="0"/>
          </a:p>
          <a:p>
            <a:endParaRPr lang="en-US" dirty="0"/>
          </a:p>
          <a:p>
            <a:pPr marL="0" indent="0">
              <a:buNone/>
            </a:pPr>
            <a:r>
              <a:rPr lang="en-US" dirty="0"/>
              <a:t>While search interest does not equate to purchase motivation or sales metrics or even </a:t>
            </a:r>
            <a:r>
              <a:rPr lang="en-US"/>
              <a:t>positive interest, </a:t>
            </a:r>
            <a:r>
              <a:rPr lang="en-US" dirty="0"/>
              <a:t>it can still be a useful indicator in marketing questions. Google Trends does not break out any results by user demographic criteria.</a:t>
            </a:r>
          </a:p>
          <a:p>
            <a:endParaRPr lang="en-US" dirty="0"/>
          </a:p>
        </p:txBody>
      </p:sp>
    </p:spTree>
    <p:extLst>
      <p:ext uri="{BB962C8B-B14F-4D97-AF65-F5344CB8AC3E}">
        <p14:creationId xmlns:p14="http://schemas.microsoft.com/office/powerpoint/2010/main" val="1478875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shot of search term bar in Google Trends">
            <a:extLst>
              <a:ext uri="{FF2B5EF4-FFF2-40B4-BE49-F238E27FC236}">
                <a16:creationId xmlns:a16="http://schemas.microsoft.com/office/drawing/2014/main" id="{53BF0021-532E-414F-ACC2-173941889C93}"/>
              </a:ext>
            </a:extLst>
          </p:cNvPr>
          <p:cNvPicPr>
            <a:picLocks noChangeAspect="1"/>
          </p:cNvPicPr>
          <p:nvPr/>
        </p:nvPicPr>
        <p:blipFill>
          <a:blip r:embed="rId2"/>
          <a:stretch>
            <a:fillRect/>
          </a:stretch>
        </p:blipFill>
        <p:spPr>
          <a:xfrm>
            <a:off x="647700" y="3242848"/>
            <a:ext cx="10896600" cy="1724025"/>
          </a:xfrm>
          <a:prstGeom prst="rect">
            <a:avLst/>
          </a:prstGeom>
        </p:spPr>
        <p:style>
          <a:lnRef idx="2">
            <a:schemeClr val="dk1"/>
          </a:lnRef>
          <a:fillRef idx="1">
            <a:schemeClr val="lt1"/>
          </a:fillRef>
          <a:effectRef idx="0">
            <a:schemeClr val="dk1"/>
          </a:effectRef>
          <a:fontRef idx="minor">
            <a:schemeClr val="dk1"/>
          </a:fontRef>
        </p:style>
      </p:pic>
      <p:sp>
        <p:nvSpPr>
          <p:cNvPr id="3" name="Rectangle 2">
            <a:extLst>
              <a:ext uri="{FF2B5EF4-FFF2-40B4-BE49-F238E27FC236}">
                <a16:creationId xmlns:a16="http://schemas.microsoft.com/office/drawing/2014/main" id="{C4499411-95CB-4530-997E-B0F028EBC829}"/>
              </a:ext>
            </a:extLst>
          </p:cNvPr>
          <p:cNvSpPr/>
          <p:nvPr/>
        </p:nvSpPr>
        <p:spPr>
          <a:xfrm>
            <a:off x="1139687" y="1457740"/>
            <a:ext cx="9806609" cy="11396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top frame allows you two or more search terms. Here you can also specify what region to focus on, what time frame, and narrow search results by category of keywords and search platform among several Google properties.</a:t>
            </a:r>
          </a:p>
        </p:txBody>
      </p:sp>
      <p:sp>
        <p:nvSpPr>
          <p:cNvPr id="7" name="Rectangle 6">
            <a:extLst>
              <a:ext uri="{FF2B5EF4-FFF2-40B4-BE49-F238E27FC236}">
                <a16:creationId xmlns:a16="http://schemas.microsoft.com/office/drawing/2014/main" id="{B760B104-49CC-4C5B-943F-1E17587FD45B}"/>
              </a:ext>
            </a:extLst>
          </p:cNvPr>
          <p:cNvSpPr/>
          <p:nvPr/>
        </p:nvSpPr>
        <p:spPr>
          <a:xfrm>
            <a:off x="756882" y="5086855"/>
            <a:ext cx="1385816" cy="10508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Choose location</a:t>
            </a:r>
          </a:p>
        </p:txBody>
      </p:sp>
      <p:sp>
        <p:nvSpPr>
          <p:cNvPr id="8" name="Rectangle 7">
            <a:extLst>
              <a:ext uri="{FF2B5EF4-FFF2-40B4-BE49-F238E27FC236}">
                <a16:creationId xmlns:a16="http://schemas.microsoft.com/office/drawing/2014/main" id="{DBB9E4AD-08D4-4F3C-A1E1-E333B0E6DF1B}"/>
              </a:ext>
            </a:extLst>
          </p:cNvPr>
          <p:cNvSpPr/>
          <p:nvPr/>
        </p:nvSpPr>
        <p:spPr>
          <a:xfrm>
            <a:off x="2353671" y="5086855"/>
            <a:ext cx="1385816" cy="10508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Choose timeframe</a:t>
            </a:r>
          </a:p>
        </p:txBody>
      </p:sp>
      <p:sp>
        <p:nvSpPr>
          <p:cNvPr id="10" name="Rectangle 9">
            <a:extLst>
              <a:ext uri="{FF2B5EF4-FFF2-40B4-BE49-F238E27FC236}">
                <a16:creationId xmlns:a16="http://schemas.microsoft.com/office/drawing/2014/main" id="{B1971A93-5ACE-4888-9A9D-4A7F2DFFFF2D}"/>
              </a:ext>
            </a:extLst>
          </p:cNvPr>
          <p:cNvSpPr/>
          <p:nvPr/>
        </p:nvSpPr>
        <p:spPr>
          <a:xfrm>
            <a:off x="3977756" y="5086855"/>
            <a:ext cx="1385816" cy="10508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Choose search category</a:t>
            </a:r>
          </a:p>
        </p:txBody>
      </p:sp>
      <p:sp>
        <p:nvSpPr>
          <p:cNvPr id="11" name="Rectangle 10">
            <a:extLst>
              <a:ext uri="{FF2B5EF4-FFF2-40B4-BE49-F238E27FC236}">
                <a16:creationId xmlns:a16="http://schemas.microsoft.com/office/drawing/2014/main" id="{17E05FC4-51AA-4B75-AC63-5E7C2806C25E}"/>
              </a:ext>
            </a:extLst>
          </p:cNvPr>
          <p:cNvSpPr/>
          <p:nvPr/>
        </p:nvSpPr>
        <p:spPr>
          <a:xfrm>
            <a:off x="5547249" y="5086855"/>
            <a:ext cx="1385816" cy="10508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Choose search property</a:t>
            </a:r>
          </a:p>
        </p:txBody>
      </p:sp>
    </p:spTree>
    <p:extLst>
      <p:ext uri="{BB962C8B-B14F-4D97-AF65-F5344CB8AC3E}">
        <p14:creationId xmlns:p14="http://schemas.microsoft.com/office/powerpoint/2010/main" val="4041082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58A5994-9915-4240-988C-B5A1B42CE80A}"/>
              </a:ext>
            </a:extLst>
          </p:cNvPr>
          <p:cNvSpPr/>
          <p:nvPr/>
        </p:nvSpPr>
        <p:spPr>
          <a:xfrm>
            <a:off x="3197648" y="647114"/>
            <a:ext cx="6471138" cy="6611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Google Trends shows one or more search terms’ popularity over time on a normalized index of 0-100. </a:t>
            </a:r>
          </a:p>
        </p:txBody>
      </p:sp>
      <p:pic>
        <p:nvPicPr>
          <p:cNvPr id="2" name="Picture 1" descr="Screenshot of Google Trends search interest historical chart">
            <a:extLst>
              <a:ext uri="{FF2B5EF4-FFF2-40B4-BE49-F238E27FC236}">
                <a16:creationId xmlns:a16="http://schemas.microsoft.com/office/drawing/2014/main" id="{A987A95C-3F3C-4049-8929-2E8BC32210F7}"/>
              </a:ext>
            </a:extLst>
          </p:cNvPr>
          <p:cNvPicPr>
            <a:picLocks noChangeAspect="1"/>
          </p:cNvPicPr>
          <p:nvPr/>
        </p:nvPicPr>
        <p:blipFill>
          <a:blip r:embed="rId2"/>
          <a:stretch>
            <a:fillRect/>
          </a:stretch>
        </p:blipFill>
        <p:spPr>
          <a:xfrm>
            <a:off x="547687" y="1500187"/>
            <a:ext cx="11096625" cy="3857625"/>
          </a:xfrm>
          <a:prstGeom prst="rect">
            <a:avLst/>
          </a:prstGeom>
        </p:spPr>
      </p:pic>
      <p:sp>
        <p:nvSpPr>
          <p:cNvPr id="3" name="Rectangle 2">
            <a:extLst>
              <a:ext uri="{FF2B5EF4-FFF2-40B4-BE49-F238E27FC236}">
                <a16:creationId xmlns:a16="http://schemas.microsoft.com/office/drawing/2014/main" id="{C8B36C79-660C-4641-A93E-387DED42C0A8}"/>
              </a:ext>
            </a:extLst>
          </p:cNvPr>
          <p:cNvSpPr/>
          <p:nvPr/>
        </p:nvSpPr>
        <p:spPr>
          <a:xfrm>
            <a:off x="10363200" y="1500187"/>
            <a:ext cx="323850" cy="519113"/>
          </a:xfrm>
          <a:prstGeom prst="rect">
            <a:avLst/>
          </a:prstGeom>
          <a:solidFill>
            <a:schemeClr val="accent1">
              <a:alpha val="5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BD2EA86-CF60-41D0-BEFB-427134BFE73B}"/>
              </a:ext>
            </a:extLst>
          </p:cNvPr>
          <p:cNvSpPr/>
          <p:nvPr/>
        </p:nvSpPr>
        <p:spPr>
          <a:xfrm>
            <a:off x="9908274" y="647114"/>
            <a:ext cx="1736037" cy="6611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Chart can be exported to spreadsheet</a:t>
            </a:r>
          </a:p>
        </p:txBody>
      </p:sp>
    </p:spTree>
    <p:extLst>
      <p:ext uri="{BB962C8B-B14F-4D97-AF65-F5344CB8AC3E}">
        <p14:creationId xmlns:p14="http://schemas.microsoft.com/office/powerpoint/2010/main" val="954122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shot of Google Trends map view">
            <a:extLst>
              <a:ext uri="{FF2B5EF4-FFF2-40B4-BE49-F238E27FC236}">
                <a16:creationId xmlns:a16="http://schemas.microsoft.com/office/drawing/2014/main" id="{D9398681-70F7-41E5-9718-75723644F55F}"/>
              </a:ext>
            </a:extLst>
          </p:cNvPr>
          <p:cNvPicPr>
            <a:picLocks noChangeAspect="1"/>
          </p:cNvPicPr>
          <p:nvPr/>
        </p:nvPicPr>
        <p:blipFill>
          <a:blip r:embed="rId2"/>
          <a:stretch>
            <a:fillRect/>
          </a:stretch>
        </p:blipFill>
        <p:spPr>
          <a:xfrm>
            <a:off x="557212" y="1782667"/>
            <a:ext cx="11077575" cy="3838575"/>
          </a:xfrm>
          <a:prstGeom prst="rect">
            <a:avLst/>
          </a:prstGeom>
        </p:spPr>
      </p:pic>
      <p:sp>
        <p:nvSpPr>
          <p:cNvPr id="3" name="Rectangle 2">
            <a:extLst>
              <a:ext uri="{FF2B5EF4-FFF2-40B4-BE49-F238E27FC236}">
                <a16:creationId xmlns:a16="http://schemas.microsoft.com/office/drawing/2014/main" id="{88AB8DD8-5A4C-4BF1-A548-C1785F46961A}"/>
              </a:ext>
            </a:extLst>
          </p:cNvPr>
          <p:cNvSpPr/>
          <p:nvPr/>
        </p:nvSpPr>
        <p:spPr>
          <a:xfrm>
            <a:off x="2811438" y="805218"/>
            <a:ext cx="7110483" cy="7096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Google Trends also compares search interest across subregions; from the country level down to cities in some cases.</a:t>
            </a:r>
          </a:p>
        </p:txBody>
      </p:sp>
      <p:sp>
        <p:nvSpPr>
          <p:cNvPr id="6" name="Arrow: Right 5">
            <a:extLst>
              <a:ext uri="{FF2B5EF4-FFF2-40B4-BE49-F238E27FC236}">
                <a16:creationId xmlns:a16="http://schemas.microsoft.com/office/drawing/2014/main" id="{E46DA1D6-1394-42F3-9C2E-3FF9B02367EE}"/>
              </a:ext>
            </a:extLst>
          </p:cNvPr>
          <p:cNvSpPr/>
          <p:nvPr/>
        </p:nvSpPr>
        <p:spPr>
          <a:xfrm rot="649443" flipH="1">
            <a:off x="4176215" y="3589361"/>
            <a:ext cx="2961564" cy="10918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a region to drill down further</a:t>
            </a:r>
          </a:p>
        </p:txBody>
      </p:sp>
    </p:spTree>
    <p:extLst>
      <p:ext uri="{BB962C8B-B14F-4D97-AF65-F5344CB8AC3E}">
        <p14:creationId xmlns:p14="http://schemas.microsoft.com/office/powerpoint/2010/main" val="2206217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shot of Google Trends historical chart">
            <a:extLst>
              <a:ext uri="{FF2B5EF4-FFF2-40B4-BE49-F238E27FC236}">
                <a16:creationId xmlns:a16="http://schemas.microsoft.com/office/drawing/2014/main" id="{5E9B6943-39E5-4444-9A4B-E306DB5548A8}"/>
              </a:ext>
            </a:extLst>
          </p:cNvPr>
          <p:cNvPicPr>
            <a:picLocks noChangeAspect="1"/>
          </p:cNvPicPr>
          <p:nvPr/>
        </p:nvPicPr>
        <p:blipFill>
          <a:blip r:embed="rId2"/>
          <a:stretch>
            <a:fillRect/>
          </a:stretch>
        </p:blipFill>
        <p:spPr>
          <a:xfrm>
            <a:off x="514350" y="1485900"/>
            <a:ext cx="11163300" cy="3886200"/>
          </a:xfrm>
          <a:prstGeom prst="rect">
            <a:avLst/>
          </a:prstGeom>
        </p:spPr>
      </p:pic>
      <p:sp>
        <p:nvSpPr>
          <p:cNvPr id="5" name="Rectangle 4">
            <a:extLst>
              <a:ext uri="{FF2B5EF4-FFF2-40B4-BE49-F238E27FC236}">
                <a16:creationId xmlns:a16="http://schemas.microsoft.com/office/drawing/2014/main" id="{B8257CEF-98DD-49CC-9D35-4A245A7C39C4}"/>
              </a:ext>
            </a:extLst>
          </p:cNvPr>
          <p:cNvSpPr/>
          <p:nvPr/>
        </p:nvSpPr>
        <p:spPr>
          <a:xfrm>
            <a:off x="2361063" y="477672"/>
            <a:ext cx="7970292" cy="764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Results will change based on the region and time frame selected</a:t>
            </a:r>
          </a:p>
        </p:txBody>
      </p:sp>
    </p:spTree>
    <p:extLst>
      <p:ext uri="{BB962C8B-B14F-4D97-AF65-F5344CB8AC3E}">
        <p14:creationId xmlns:p14="http://schemas.microsoft.com/office/powerpoint/2010/main" val="13363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shot of Google Trends map view">
            <a:extLst>
              <a:ext uri="{FF2B5EF4-FFF2-40B4-BE49-F238E27FC236}">
                <a16:creationId xmlns:a16="http://schemas.microsoft.com/office/drawing/2014/main" id="{F78C44AA-AB60-4554-B4D4-3AF8B1B42046}"/>
              </a:ext>
            </a:extLst>
          </p:cNvPr>
          <p:cNvPicPr>
            <a:picLocks noChangeAspect="1"/>
          </p:cNvPicPr>
          <p:nvPr/>
        </p:nvPicPr>
        <p:blipFill>
          <a:blip r:embed="rId2"/>
          <a:stretch>
            <a:fillRect/>
          </a:stretch>
        </p:blipFill>
        <p:spPr>
          <a:xfrm>
            <a:off x="528637" y="1481137"/>
            <a:ext cx="11134725" cy="3895725"/>
          </a:xfrm>
          <a:prstGeom prst="rect">
            <a:avLst/>
          </a:prstGeom>
        </p:spPr>
      </p:pic>
      <p:sp>
        <p:nvSpPr>
          <p:cNvPr id="5" name="Arrow: Right 4">
            <a:extLst>
              <a:ext uri="{FF2B5EF4-FFF2-40B4-BE49-F238E27FC236}">
                <a16:creationId xmlns:a16="http://schemas.microsoft.com/office/drawing/2014/main" id="{4CB7D78A-EB95-435E-8C6C-B2BF6503D387}"/>
              </a:ext>
            </a:extLst>
          </p:cNvPr>
          <p:cNvSpPr/>
          <p:nvPr/>
        </p:nvSpPr>
        <p:spPr>
          <a:xfrm rot="19951947" flipH="1">
            <a:off x="3480180" y="1107880"/>
            <a:ext cx="3698544" cy="15558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Hover over region to see details.  </a:t>
            </a:r>
          </a:p>
        </p:txBody>
      </p:sp>
      <p:sp>
        <p:nvSpPr>
          <p:cNvPr id="6" name="Rectangle 5">
            <a:extLst>
              <a:ext uri="{FF2B5EF4-FFF2-40B4-BE49-F238E27FC236}">
                <a16:creationId xmlns:a16="http://schemas.microsoft.com/office/drawing/2014/main" id="{C0D95A44-B91A-4A21-BC7F-255E43B78A58}"/>
              </a:ext>
            </a:extLst>
          </p:cNvPr>
          <p:cNvSpPr/>
          <p:nvPr/>
        </p:nvSpPr>
        <p:spPr>
          <a:xfrm>
            <a:off x="8161361" y="342603"/>
            <a:ext cx="3502001" cy="10221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Results by subregion can be exported to spreadsheet.</a:t>
            </a:r>
          </a:p>
        </p:txBody>
      </p:sp>
      <p:sp>
        <p:nvSpPr>
          <p:cNvPr id="7" name="Rectangle 6">
            <a:extLst>
              <a:ext uri="{FF2B5EF4-FFF2-40B4-BE49-F238E27FC236}">
                <a16:creationId xmlns:a16="http://schemas.microsoft.com/office/drawing/2014/main" id="{1A057E1F-E0F5-4982-A1C0-BACB11003B55}"/>
              </a:ext>
            </a:extLst>
          </p:cNvPr>
          <p:cNvSpPr/>
          <p:nvPr/>
        </p:nvSpPr>
        <p:spPr>
          <a:xfrm>
            <a:off x="10372299" y="1583140"/>
            <a:ext cx="327546" cy="464024"/>
          </a:xfrm>
          <a:prstGeom prst="rect">
            <a:avLst/>
          </a:prstGeom>
          <a:solidFill>
            <a:schemeClr val="accent1">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340991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235</Words>
  <Application>Microsoft Office PowerPoint</Application>
  <PresentationFormat>Widescreen</PresentationFormat>
  <Paragraphs>22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You can use Google Trends to…</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Richards</dc:creator>
  <cp:lastModifiedBy>Benjamin C Richards</cp:lastModifiedBy>
  <cp:revision>13</cp:revision>
  <dcterms:created xsi:type="dcterms:W3CDTF">2020-10-15T15:34:59Z</dcterms:created>
  <dcterms:modified xsi:type="dcterms:W3CDTF">2020-12-15T18:54:36Z</dcterms:modified>
</cp:coreProperties>
</file>