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80" r:id="rId3"/>
  </p:sldMasterIdLst>
  <p:notesMasterIdLst>
    <p:notesMasterId r:id="rId14"/>
  </p:notesMasterIdLst>
  <p:sldIdLst>
    <p:sldId id="256" r:id="rId4"/>
    <p:sldId id="257" r:id="rId5"/>
    <p:sldId id="258" r:id="rId6"/>
    <p:sldId id="266" r:id="rId7"/>
    <p:sldId id="259" r:id="rId8"/>
    <p:sldId id="261" r:id="rId9"/>
    <p:sldId id="260" r:id="rId10"/>
    <p:sldId id="263" r:id="rId11"/>
    <p:sldId id="265"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385904-6937-49EB-9E90-2C56AA615AE7}" v="23" dt="2023-04-11T15:48:52.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3831" autoAdjust="0"/>
  </p:normalViewPr>
  <p:slideViewPr>
    <p:cSldViewPr snapToGrid="0">
      <p:cViewPr varScale="1">
        <p:scale>
          <a:sx n="100" d="100"/>
          <a:sy n="100" d="100"/>
        </p:scale>
        <p:origin x="10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Fitzgibbons" userId="8e72479b-8a7f-405a-a826-d8249502f878" providerId="ADAL" clId="{7D385904-6937-49EB-9E90-2C56AA615AE7}"/>
    <pc:docChg chg="undo custSel addSld delSld modSld sldOrd modMainMaster">
      <pc:chgData name="Megan Fitzgibbons" userId="8e72479b-8a7f-405a-a826-d8249502f878" providerId="ADAL" clId="{7D385904-6937-49EB-9E90-2C56AA615AE7}" dt="2023-04-11T15:50:14.530" v="768" actId="20577"/>
      <pc:docMkLst>
        <pc:docMk/>
      </pc:docMkLst>
      <pc:sldChg chg="modSp mod">
        <pc:chgData name="Megan Fitzgibbons" userId="8e72479b-8a7f-405a-a826-d8249502f878" providerId="ADAL" clId="{7D385904-6937-49EB-9E90-2C56AA615AE7}" dt="2023-04-11T15:43:35.413" v="716" actId="313"/>
        <pc:sldMkLst>
          <pc:docMk/>
          <pc:sldMk cId="4167587997" sldId="256"/>
        </pc:sldMkLst>
        <pc:spChg chg="mod">
          <ac:chgData name="Megan Fitzgibbons" userId="8e72479b-8a7f-405a-a826-d8249502f878" providerId="ADAL" clId="{7D385904-6937-49EB-9E90-2C56AA615AE7}" dt="2023-04-11T15:43:35.413" v="716" actId="313"/>
          <ac:spMkLst>
            <pc:docMk/>
            <pc:sldMk cId="4167587997" sldId="256"/>
            <ac:spMk id="2" creationId="{496E42B2-E1FF-A774-C8EC-F3D61F4C7F25}"/>
          </ac:spMkLst>
        </pc:spChg>
      </pc:sldChg>
      <pc:sldChg chg="modSp mod modNotesTx">
        <pc:chgData name="Megan Fitzgibbons" userId="8e72479b-8a7f-405a-a826-d8249502f878" providerId="ADAL" clId="{7D385904-6937-49EB-9E90-2C56AA615AE7}" dt="2023-04-11T15:24:25.156" v="549" actId="20577"/>
        <pc:sldMkLst>
          <pc:docMk/>
          <pc:sldMk cId="1707334399" sldId="257"/>
        </pc:sldMkLst>
        <pc:spChg chg="mod">
          <ac:chgData name="Megan Fitzgibbons" userId="8e72479b-8a7f-405a-a826-d8249502f878" providerId="ADAL" clId="{7D385904-6937-49EB-9E90-2C56AA615AE7}" dt="2023-04-11T15:23:57.554" v="498" actId="6549"/>
          <ac:spMkLst>
            <pc:docMk/>
            <pc:sldMk cId="1707334399" sldId="257"/>
            <ac:spMk id="2" creationId="{205DE712-3D71-9857-42EF-1778D8626BA3}"/>
          </ac:spMkLst>
        </pc:spChg>
      </pc:sldChg>
      <pc:sldChg chg="modSp mod modNotesTx">
        <pc:chgData name="Megan Fitzgibbons" userId="8e72479b-8a7f-405a-a826-d8249502f878" providerId="ADAL" clId="{7D385904-6937-49EB-9E90-2C56AA615AE7}" dt="2023-04-11T15:48:30.339" v="717"/>
        <pc:sldMkLst>
          <pc:docMk/>
          <pc:sldMk cId="3161456077" sldId="258"/>
        </pc:sldMkLst>
        <pc:spChg chg="mod">
          <ac:chgData name="Megan Fitzgibbons" userId="8e72479b-8a7f-405a-a826-d8249502f878" providerId="ADAL" clId="{7D385904-6937-49EB-9E90-2C56AA615AE7}" dt="2023-04-11T15:35:55.185" v="598" actId="20577"/>
          <ac:spMkLst>
            <pc:docMk/>
            <pc:sldMk cId="3161456077" sldId="258"/>
            <ac:spMk id="2" creationId="{4F430FBD-5332-B0A0-6A19-6BDE2916BBE6}"/>
          </ac:spMkLst>
        </pc:spChg>
        <pc:graphicFrameChg chg="mod">
          <ac:chgData name="Megan Fitzgibbons" userId="8e72479b-8a7f-405a-a826-d8249502f878" providerId="ADAL" clId="{7D385904-6937-49EB-9E90-2C56AA615AE7}" dt="2023-04-11T15:36:46.346" v="610" actId="2711"/>
          <ac:graphicFrameMkLst>
            <pc:docMk/>
            <pc:sldMk cId="3161456077" sldId="258"/>
            <ac:graphicFrameMk id="5" creationId="{8A3155D5-29FE-8236-E60B-0E366189C94A}"/>
          </ac:graphicFrameMkLst>
        </pc:graphicFrameChg>
      </pc:sldChg>
      <pc:sldChg chg="addSp modSp mod">
        <pc:chgData name="Megan Fitzgibbons" userId="8e72479b-8a7f-405a-a826-d8249502f878" providerId="ADAL" clId="{7D385904-6937-49EB-9E90-2C56AA615AE7}" dt="2023-04-11T15:43:19.622" v="712" actId="1076"/>
        <pc:sldMkLst>
          <pc:docMk/>
          <pc:sldMk cId="381016736" sldId="259"/>
        </pc:sldMkLst>
        <pc:spChg chg="mod">
          <ac:chgData name="Megan Fitzgibbons" userId="8e72479b-8a7f-405a-a826-d8249502f878" providerId="ADAL" clId="{7D385904-6937-49EB-9E90-2C56AA615AE7}" dt="2023-04-11T15:37:03.491" v="611" actId="2711"/>
          <ac:spMkLst>
            <pc:docMk/>
            <pc:sldMk cId="381016736" sldId="259"/>
            <ac:spMk id="2" creationId="{00000000-0000-0000-0000-000000000000}"/>
          </ac:spMkLst>
        </pc:spChg>
        <pc:spChg chg="add mod">
          <ac:chgData name="Megan Fitzgibbons" userId="8e72479b-8a7f-405a-a826-d8249502f878" providerId="ADAL" clId="{7D385904-6937-49EB-9E90-2C56AA615AE7}" dt="2023-04-11T15:43:19.622" v="712" actId="1076"/>
          <ac:spMkLst>
            <pc:docMk/>
            <pc:sldMk cId="381016736" sldId="259"/>
            <ac:spMk id="8" creationId="{E55CBED8-B184-E1D6-F821-B4548FC28833}"/>
          </ac:spMkLst>
        </pc:spChg>
        <pc:spChg chg="mod">
          <ac:chgData name="Megan Fitzgibbons" userId="8e72479b-8a7f-405a-a826-d8249502f878" providerId="ADAL" clId="{7D385904-6937-49EB-9E90-2C56AA615AE7}" dt="2023-04-11T15:43:06.311" v="710" actId="403"/>
          <ac:spMkLst>
            <pc:docMk/>
            <pc:sldMk cId="381016736" sldId="259"/>
            <ac:spMk id="47" creationId="{00000000-0000-0000-0000-000000000000}"/>
          </ac:spMkLst>
        </pc:spChg>
        <pc:spChg chg="mod">
          <ac:chgData name="Megan Fitzgibbons" userId="8e72479b-8a7f-405a-a826-d8249502f878" providerId="ADAL" clId="{7D385904-6937-49EB-9E90-2C56AA615AE7}" dt="2023-04-11T15:43:06.311" v="710" actId="403"/>
          <ac:spMkLst>
            <pc:docMk/>
            <pc:sldMk cId="381016736" sldId="259"/>
            <ac:spMk id="48" creationId="{00000000-0000-0000-0000-000000000000}"/>
          </ac:spMkLst>
        </pc:spChg>
        <pc:spChg chg="mod">
          <ac:chgData name="Megan Fitzgibbons" userId="8e72479b-8a7f-405a-a826-d8249502f878" providerId="ADAL" clId="{7D385904-6937-49EB-9E90-2C56AA615AE7}" dt="2023-04-11T15:43:06.311" v="710" actId="403"/>
          <ac:spMkLst>
            <pc:docMk/>
            <pc:sldMk cId="381016736" sldId="259"/>
            <ac:spMk id="51" creationId="{00000000-0000-0000-0000-000000000000}"/>
          </ac:spMkLst>
        </pc:spChg>
        <pc:spChg chg="mod">
          <ac:chgData name="Megan Fitzgibbons" userId="8e72479b-8a7f-405a-a826-d8249502f878" providerId="ADAL" clId="{7D385904-6937-49EB-9E90-2C56AA615AE7}" dt="2023-04-11T15:43:06.311" v="710" actId="403"/>
          <ac:spMkLst>
            <pc:docMk/>
            <pc:sldMk cId="381016736" sldId="259"/>
            <ac:spMk id="52" creationId="{00000000-0000-0000-0000-000000000000}"/>
          </ac:spMkLst>
        </pc:spChg>
        <pc:spChg chg="mod">
          <ac:chgData name="Megan Fitzgibbons" userId="8e72479b-8a7f-405a-a826-d8249502f878" providerId="ADAL" clId="{7D385904-6937-49EB-9E90-2C56AA615AE7}" dt="2023-04-11T15:43:06.311" v="710" actId="403"/>
          <ac:spMkLst>
            <pc:docMk/>
            <pc:sldMk cId="381016736" sldId="259"/>
            <ac:spMk id="53" creationId="{00000000-0000-0000-0000-000000000000}"/>
          </ac:spMkLst>
        </pc:spChg>
        <pc:spChg chg="mod">
          <ac:chgData name="Megan Fitzgibbons" userId="8e72479b-8a7f-405a-a826-d8249502f878" providerId="ADAL" clId="{7D385904-6937-49EB-9E90-2C56AA615AE7}" dt="2023-04-11T15:36:38.440" v="609" actId="2711"/>
          <ac:spMkLst>
            <pc:docMk/>
            <pc:sldMk cId="381016736" sldId="259"/>
            <ac:spMk id="59" creationId="{4C10CBC8-7837-4750-8EE9-B4C3D50488F6}"/>
          </ac:spMkLst>
        </pc:spChg>
        <pc:spChg chg="mod">
          <ac:chgData name="Megan Fitzgibbons" userId="8e72479b-8a7f-405a-a826-d8249502f878" providerId="ADAL" clId="{7D385904-6937-49EB-9E90-2C56AA615AE7}" dt="2023-04-11T15:36:38.440" v="609" actId="2711"/>
          <ac:spMkLst>
            <pc:docMk/>
            <pc:sldMk cId="381016736" sldId="259"/>
            <ac:spMk id="61" creationId="{69014793-11D4-4A17-9261-1A2E683ADF75}"/>
          </ac:spMkLst>
        </pc:spChg>
      </pc:sldChg>
      <pc:sldChg chg="modSp mod">
        <pc:chgData name="Megan Fitzgibbons" userId="8e72479b-8a7f-405a-a826-d8249502f878" providerId="ADAL" clId="{7D385904-6937-49EB-9E90-2C56AA615AE7}" dt="2023-04-11T15:37:32.024" v="640" actId="20577"/>
        <pc:sldMkLst>
          <pc:docMk/>
          <pc:sldMk cId="1650371552" sldId="260"/>
        </pc:sldMkLst>
        <pc:spChg chg="mod">
          <ac:chgData name="Megan Fitzgibbons" userId="8e72479b-8a7f-405a-a826-d8249502f878" providerId="ADAL" clId="{7D385904-6937-49EB-9E90-2C56AA615AE7}" dt="2023-04-11T15:34:21.957" v="587" actId="27636"/>
          <ac:spMkLst>
            <pc:docMk/>
            <pc:sldMk cId="1650371552" sldId="260"/>
            <ac:spMk id="2" creationId="{5B23BBDE-B70D-4D66-4EEA-400845E22D3C}"/>
          </ac:spMkLst>
        </pc:spChg>
        <pc:spChg chg="mod">
          <ac:chgData name="Megan Fitzgibbons" userId="8e72479b-8a7f-405a-a826-d8249502f878" providerId="ADAL" clId="{7D385904-6937-49EB-9E90-2C56AA615AE7}" dt="2023-04-11T15:37:32.024" v="640" actId="20577"/>
          <ac:spMkLst>
            <pc:docMk/>
            <pc:sldMk cId="1650371552" sldId="260"/>
            <ac:spMk id="3" creationId="{C5BD7BCF-4CEC-5ECA-2FB6-758F8B2C8C67}"/>
          </ac:spMkLst>
        </pc:spChg>
      </pc:sldChg>
      <pc:sldChg chg="modSp mod">
        <pc:chgData name="Megan Fitzgibbons" userId="8e72479b-8a7f-405a-a826-d8249502f878" providerId="ADAL" clId="{7D385904-6937-49EB-9E90-2C56AA615AE7}" dt="2023-04-11T15:34:21.953" v="586" actId="27636"/>
        <pc:sldMkLst>
          <pc:docMk/>
          <pc:sldMk cId="3747909919" sldId="261"/>
        </pc:sldMkLst>
        <pc:spChg chg="mod">
          <ac:chgData name="Megan Fitzgibbons" userId="8e72479b-8a7f-405a-a826-d8249502f878" providerId="ADAL" clId="{7D385904-6937-49EB-9E90-2C56AA615AE7}" dt="2023-04-11T15:34:21.953" v="586" actId="27636"/>
          <ac:spMkLst>
            <pc:docMk/>
            <pc:sldMk cId="3747909919" sldId="261"/>
            <ac:spMk id="6" creationId="{FE337633-019A-4DFF-AF77-1CD7A0F93DE0}"/>
          </ac:spMkLst>
        </pc:spChg>
      </pc:sldChg>
      <pc:sldChg chg="del">
        <pc:chgData name="Megan Fitzgibbons" userId="8e72479b-8a7f-405a-a826-d8249502f878" providerId="ADAL" clId="{7D385904-6937-49EB-9E90-2C56AA615AE7}" dt="2023-04-11T15:16:11.768" v="1" actId="47"/>
        <pc:sldMkLst>
          <pc:docMk/>
          <pc:sldMk cId="1191751412" sldId="262"/>
        </pc:sldMkLst>
      </pc:sldChg>
      <pc:sldChg chg="modSp mod">
        <pc:chgData name="Megan Fitzgibbons" userId="8e72479b-8a7f-405a-a826-d8249502f878" providerId="ADAL" clId="{7D385904-6937-49EB-9E90-2C56AA615AE7}" dt="2023-04-11T15:16:08.749" v="0"/>
        <pc:sldMkLst>
          <pc:docMk/>
          <pc:sldMk cId="222760327" sldId="263"/>
        </pc:sldMkLst>
        <pc:spChg chg="mod">
          <ac:chgData name="Megan Fitzgibbons" userId="8e72479b-8a7f-405a-a826-d8249502f878" providerId="ADAL" clId="{7D385904-6937-49EB-9E90-2C56AA615AE7}" dt="2023-04-11T15:16:08.749" v="0"/>
          <ac:spMkLst>
            <pc:docMk/>
            <pc:sldMk cId="222760327" sldId="263"/>
            <ac:spMk id="2" creationId="{00000000-0000-0000-0000-000000000000}"/>
          </ac:spMkLst>
        </pc:spChg>
      </pc:sldChg>
      <pc:sldChg chg="addSp delSp modSp new mod setBg modNotesTx">
        <pc:chgData name="Megan Fitzgibbons" userId="8e72479b-8a7f-405a-a826-d8249502f878" providerId="ADAL" clId="{7D385904-6937-49EB-9E90-2C56AA615AE7}" dt="2023-04-11T15:42:25.102" v="641" actId="2711"/>
        <pc:sldMkLst>
          <pc:docMk/>
          <pc:sldMk cId="4060026302" sldId="264"/>
        </pc:sldMkLst>
        <pc:spChg chg="mod">
          <ac:chgData name="Megan Fitzgibbons" userId="8e72479b-8a7f-405a-a826-d8249502f878" providerId="ADAL" clId="{7D385904-6937-49EB-9E90-2C56AA615AE7}" dt="2023-04-11T15:33:28.653" v="577"/>
          <ac:spMkLst>
            <pc:docMk/>
            <pc:sldMk cId="4060026302" sldId="264"/>
            <ac:spMk id="2" creationId="{DE416B08-F24F-D416-9405-AF671DE414B6}"/>
          </ac:spMkLst>
        </pc:spChg>
        <pc:spChg chg="mod ord">
          <ac:chgData name="Megan Fitzgibbons" userId="8e72479b-8a7f-405a-a826-d8249502f878" providerId="ADAL" clId="{7D385904-6937-49EB-9E90-2C56AA615AE7}" dt="2023-04-11T15:34:36.604" v="589" actId="27636"/>
          <ac:spMkLst>
            <pc:docMk/>
            <pc:sldMk cId="4060026302" sldId="264"/>
            <ac:spMk id="3" creationId="{5E9C8ED0-3B2E-26E5-73A8-6F2DD93ACF22}"/>
          </ac:spMkLst>
        </pc:spChg>
        <pc:spChg chg="add mod">
          <ac:chgData name="Megan Fitzgibbons" userId="8e72479b-8a7f-405a-a826-d8249502f878" providerId="ADAL" clId="{7D385904-6937-49EB-9E90-2C56AA615AE7}" dt="2023-04-11T15:42:25.102" v="641" actId="2711"/>
          <ac:spMkLst>
            <pc:docMk/>
            <pc:sldMk cId="4060026302" sldId="264"/>
            <ac:spMk id="6" creationId="{0470DDDB-C982-C62F-4C3D-9BB0381DE3BA}"/>
          </ac:spMkLst>
        </pc:spChg>
        <pc:spChg chg="add del">
          <ac:chgData name="Megan Fitzgibbons" userId="8e72479b-8a7f-405a-a826-d8249502f878" providerId="ADAL" clId="{7D385904-6937-49EB-9E90-2C56AA615AE7}" dt="2023-04-11T15:26:08.127" v="551" actId="26606"/>
          <ac:spMkLst>
            <pc:docMk/>
            <pc:sldMk cId="4060026302" sldId="264"/>
            <ac:spMk id="9" creationId="{2C61293E-6EBE-43EF-A52C-9BEBFD7679D4}"/>
          </ac:spMkLst>
        </pc:spChg>
        <pc:spChg chg="add del">
          <ac:chgData name="Megan Fitzgibbons" userId="8e72479b-8a7f-405a-a826-d8249502f878" providerId="ADAL" clId="{7D385904-6937-49EB-9E90-2C56AA615AE7}" dt="2023-04-11T15:26:08.127" v="551" actId="26606"/>
          <ac:spMkLst>
            <pc:docMk/>
            <pc:sldMk cId="4060026302" sldId="264"/>
            <ac:spMk id="11" creationId="{3FCFB1DE-0B7E-48CC-BA90-B2AB0889F9D6}"/>
          </ac:spMkLst>
        </pc:spChg>
        <pc:spChg chg="add del">
          <ac:chgData name="Megan Fitzgibbons" userId="8e72479b-8a7f-405a-a826-d8249502f878" providerId="ADAL" clId="{7D385904-6937-49EB-9E90-2C56AA615AE7}" dt="2023-04-11T15:31:55.870" v="567" actId="26606"/>
          <ac:spMkLst>
            <pc:docMk/>
            <pc:sldMk cId="4060026302" sldId="264"/>
            <ac:spMk id="16" creationId="{2C61293E-6EBE-43EF-A52C-9BEBFD7679D4}"/>
          </ac:spMkLst>
        </pc:spChg>
        <pc:spChg chg="add del">
          <ac:chgData name="Megan Fitzgibbons" userId="8e72479b-8a7f-405a-a826-d8249502f878" providerId="ADAL" clId="{7D385904-6937-49EB-9E90-2C56AA615AE7}" dt="2023-04-11T15:31:55.870" v="567" actId="26606"/>
          <ac:spMkLst>
            <pc:docMk/>
            <pc:sldMk cId="4060026302" sldId="264"/>
            <ac:spMk id="18" creationId="{3FCFB1DE-0B7E-48CC-BA90-B2AB0889F9D6}"/>
          </ac:spMkLst>
        </pc:spChg>
        <pc:spChg chg="add">
          <ac:chgData name="Megan Fitzgibbons" userId="8e72479b-8a7f-405a-a826-d8249502f878" providerId="ADAL" clId="{7D385904-6937-49EB-9E90-2C56AA615AE7}" dt="2023-04-11T15:31:55.870" v="567" actId="26606"/>
          <ac:spMkLst>
            <pc:docMk/>
            <pc:sldMk cId="4060026302" sldId="264"/>
            <ac:spMk id="2055" creationId="{2C61293E-6EBE-43EF-A52C-9BEBFD7679D4}"/>
          </ac:spMkLst>
        </pc:spChg>
        <pc:spChg chg="add">
          <ac:chgData name="Megan Fitzgibbons" userId="8e72479b-8a7f-405a-a826-d8249502f878" providerId="ADAL" clId="{7D385904-6937-49EB-9E90-2C56AA615AE7}" dt="2023-04-11T15:31:55.870" v="567" actId="26606"/>
          <ac:spMkLst>
            <pc:docMk/>
            <pc:sldMk cId="4060026302" sldId="264"/>
            <ac:spMk id="2057" creationId="{3FCFB1DE-0B7E-48CC-BA90-B2AB0889F9D6}"/>
          </ac:spMkLst>
        </pc:spChg>
        <pc:picChg chg="add del mod">
          <ac:chgData name="Megan Fitzgibbons" userId="8e72479b-8a7f-405a-a826-d8249502f878" providerId="ADAL" clId="{7D385904-6937-49EB-9E90-2C56AA615AE7}" dt="2023-04-11T15:31:44.103" v="564" actId="478"/>
          <ac:picMkLst>
            <pc:docMk/>
            <pc:sldMk cId="4060026302" sldId="264"/>
            <ac:picMk id="5" creationId="{6016A183-B8BA-B23B-6AC3-447933E5F891}"/>
          </ac:picMkLst>
        </pc:picChg>
        <pc:picChg chg="add mod">
          <ac:chgData name="Megan Fitzgibbons" userId="8e72479b-8a7f-405a-a826-d8249502f878" providerId="ADAL" clId="{7D385904-6937-49EB-9E90-2C56AA615AE7}" dt="2023-04-11T15:32:45.711" v="568"/>
          <ac:picMkLst>
            <pc:docMk/>
            <pc:sldMk cId="4060026302" sldId="264"/>
            <ac:picMk id="2050" creationId="{D5DF11C2-3B59-6C0F-11FF-45170C937F47}"/>
          </ac:picMkLst>
        </pc:picChg>
      </pc:sldChg>
      <pc:sldChg chg="modSp add mod ord modNotesTx">
        <pc:chgData name="Megan Fitzgibbons" userId="8e72479b-8a7f-405a-a826-d8249502f878" providerId="ADAL" clId="{7D385904-6937-49EB-9E90-2C56AA615AE7}" dt="2023-04-11T15:36:17.015" v="608" actId="20577"/>
        <pc:sldMkLst>
          <pc:docMk/>
          <pc:sldMk cId="1575421984" sldId="265"/>
        </pc:sldMkLst>
        <pc:spChg chg="mod">
          <ac:chgData name="Megan Fitzgibbons" userId="8e72479b-8a7f-405a-a826-d8249502f878" providerId="ADAL" clId="{7D385904-6937-49EB-9E90-2C56AA615AE7}" dt="2023-04-11T15:36:17.015" v="608" actId="20577"/>
          <ac:spMkLst>
            <pc:docMk/>
            <pc:sldMk cId="1575421984" sldId="265"/>
            <ac:spMk id="2" creationId="{205DE712-3D71-9857-42EF-1778D8626BA3}"/>
          </ac:spMkLst>
        </pc:spChg>
      </pc:sldChg>
      <pc:sldChg chg="addSp delSp modSp add mod setBg modClrScheme chgLayout">
        <pc:chgData name="Megan Fitzgibbons" userId="8e72479b-8a7f-405a-a826-d8249502f878" providerId="ADAL" clId="{7D385904-6937-49EB-9E90-2C56AA615AE7}" dt="2023-04-11T15:50:14.530" v="768" actId="20577"/>
        <pc:sldMkLst>
          <pc:docMk/>
          <pc:sldMk cId="2883335990" sldId="266"/>
        </pc:sldMkLst>
        <pc:spChg chg="mod ord">
          <ac:chgData name="Megan Fitzgibbons" userId="8e72479b-8a7f-405a-a826-d8249502f878" providerId="ADAL" clId="{7D385904-6937-49EB-9E90-2C56AA615AE7}" dt="2023-04-11T15:49:14.390" v="726" actId="26606"/>
          <ac:spMkLst>
            <pc:docMk/>
            <pc:sldMk cId="2883335990" sldId="266"/>
            <ac:spMk id="2" creationId="{A340DD24-D8BA-4A74-87E3-DEAF9B8AA249}"/>
          </ac:spMkLst>
        </pc:spChg>
        <pc:spChg chg="mod ord">
          <ac:chgData name="Megan Fitzgibbons" userId="8e72479b-8a7f-405a-a826-d8249502f878" providerId="ADAL" clId="{7D385904-6937-49EB-9E90-2C56AA615AE7}" dt="2023-04-11T15:50:14.530" v="768" actId="20577"/>
          <ac:spMkLst>
            <pc:docMk/>
            <pc:sldMk cId="2883335990" sldId="266"/>
            <ac:spMk id="3" creationId="{7B21CD22-3EB2-4988-96AC-C6D41A6F0ED1}"/>
          </ac:spMkLst>
        </pc:spChg>
        <pc:spChg chg="mod ord">
          <ac:chgData name="Megan Fitzgibbons" userId="8e72479b-8a7f-405a-a826-d8249502f878" providerId="ADAL" clId="{7D385904-6937-49EB-9E90-2C56AA615AE7}" dt="2023-04-11T15:49:14.390" v="726" actId="26606"/>
          <ac:spMkLst>
            <pc:docMk/>
            <pc:sldMk cId="2883335990" sldId="266"/>
            <ac:spMk id="4" creationId="{A817E869-35B9-43AD-B2FF-9C134640C877}"/>
          </ac:spMkLst>
        </pc:spChg>
        <pc:spChg chg="del">
          <ac:chgData name="Megan Fitzgibbons" userId="8e72479b-8a7f-405a-a826-d8249502f878" providerId="ADAL" clId="{7D385904-6937-49EB-9E90-2C56AA615AE7}" dt="2023-04-11T15:48:56.278" v="722" actId="700"/>
          <ac:spMkLst>
            <pc:docMk/>
            <pc:sldMk cId="2883335990" sldId="266"/>
            <ac:spMk id="5" creationId="{97828779-199B-49DD-AD38-253A348E63C3}"/>
          </ac:spMkLst>
        </pc:spChg>
        <pc:spChg chg="del">
          <ac:chgData name="Megan Fitzgibbons" userId="8e72479b-8a7f-405a-a826-d8249502f878" providerId="ADAL" clId="{7D385904-6937-49EB-9E90-2C56AA615AE7}" dt="2023-04-11T15:48:56.278" v="722" actId="700"/>
          <ac:spMkLst>
            <pc:docMk/>
            <pc:sldMk cId="2883335990" sldId="266"/>
            <ac:spMk id="6" creationId="{0568D92D-5461-4CCE-88D5-FB518B4B1D36}"/>
          </ac:spMkLst>
        </pc:spChg>
        <pc:spChg chg="del mod">
          <ac:chgData name="Megan Fitzgibbons" userId="8e72479b-8a7f-405a-a826-d8249502f878" providerId="ADAL" clId="{7D385904-6937-49EB-9E90-2C56AA615AE7}" dt="2023-04-11T15:48:56.278" v="722" actId="700"/>
          <ac:spMkLst>
            <pc:docMk/>
            <pc:sldMk cId="2883335990" sldId="266"/>
            <ac:spMk id="7" creationId="{9C3C9D8C-4F9B-461D-9E6B-53454982C4F3}"/>
          </ac:spMkLst>
        </pc:spChg>
        <pc:spChg chg="del mod">
          <ac:chgData name="Megan Fitzgibbons" userId="8e72479b-8a7f-405a-a826-d8249502f878" providerId="ADAL" clId="{7D385904-6937-49EB-9E90-2C56AA615AE7}" dt="2023-04-11T15:48:56.278" v="722" actId="700"/>
          <ac:spMkLst>
            <pc:docMk/>
            <pc:sldMk cId="2883335990" sldId="266"/>
            <ac:spMk id="8" creationId="{24B6DD3E-3048-457E-915D-079E8E48EE8A}"/>
          </ac:spMkLst>
        </pc:spChg>
        <pc:spChg chg="del">
          <ac:chgData name="Megan Fitzgibbons" userId="8e72479b-8a7f-405a-a826-d8249502f878" providerId="ADAL" clId="{7D385904-6937-49EB-9E90-2C56AA615AE7}" dt="2023-04-11T15:49:01.438" v="725" actId="478"/>
          <ac:spMkLst>
            <pc:docMk/>
            <pc:sldMk cId="2883335990" sldId="266"/>
            <ac:spMk id="9" creationId="{716D9817-523B-4646-8731-FA6105BEEFAF}"/>
          </ac:spMkLst>
        </pc:spChg>
        <pc:spChg chg="add">
          <ac:chgData name="Megan Fitzgibbons" userId="8e72479b-8a7f-405a-a826-d8249502f878" providerId="ADAL" clId="{7D385904-6937-49EB-9E90-2C56AA615AE7}" dt="2023-04-11T15:49:14.390" v="726" actId="26606"/>
          <ac:spMkLst>
            <pc:docMk/>
            <pc:sldMk cId="2883335990" sldId="266"/>
            <ac:spMk id="10" creationId="{100EDD19-6802-4EC3-95CE-CFFAB042CFD6}"/>
          </ac:spMkLst>
        </pc:spChg>
        <pc:spChg chg="add">
          <ac:chgData name="Megan Fitzgibbons" userId="8e72479b-8a7f-405a-a826-d8249502f878" providerId="ADAL" clId="{7D385904-6937-49EB-9E90-2C56AA615AE7}" dt="2023-04-11T15:49:14.390" v="726" actId="26606"/>
          <ac:spMkLst>
            <pc:docMk/>
            <pc:sldMk cId="2883335990" sldId="266"/>
            <ac:spMk id="11" creationId="{DB17E863-922E-4C26-BD64-E8FD41D28661}"/>
          </ac:spMkLst>
        </pc:spChg>
      </pc:sldChg>
      <pc:sldMasterChg chg="modSldLayout">
        <pc:chgData name="Megan Fitzgibbons" userId="8e72479b-8a7f-405a-a826-d8249502f878" providerId="ADAL" clId="{7D385904-6937-49EB-9E90-2C56AA615AE7}" dt="2023-04-11T15:35:28.799" v="596" actId="2711"/>
        <pc:sldMasterMkLst>
          <pc:docMk/>
          <pc:sldMasterMk cId="1740084181" sldId="2147483648"/>
        </pc:sldMasterMkLst>
        <pc:sldLayoutChg chg="modSp">
          <pc:chgData name="Megan Fitzgibbons" userId="8e72479b-8a7f-405a-a826-d8249502f878" providerId="ADAL" clId="{7D385904-6937-49EB-9E90-2C56AA615AE7}" dt="2023-04-11T15:34:16.171" v="583" actId="2711"/>
          <pc:sldLayoutMkLst>
            <pc:docMk/>
            <pc:sldMasterMk cId="1740084181" sldId="2147483648"/>
            <pc:sldLayoutMk cId="3887008307" sldId="2147483649"/>
          </pc:sldLayoutMkLst>
          <pc:spChg chg="mod">
            <ac:chgData name="Megan Fitzgibbons" userId="8e72479b-8a7f-405a-a826-d8249502f878" providerId="ADAL" clId="{7D385904-6937-49EB-9E90-2C56AA615AE7}" dt="2023-04-11T15:34:16.171" v="583" actId="2711"/>
            <ac:spMkLst>
              <pc:docMk/>
              <pc:sldMasterMk cId="1740084181" sldId="2147483648"/>
              <pc:sldLayoutMk cId="3887008307" sldId="2147483649"/>
              <ac:spMk id="2" creationId="{06628236-0C0F-BBF2-6C21-F649FD4EAAF8}"/>
            </ac:spMkLst>
          </pc:spChg>
          <pc:spChg chg="mod">
            <ac:chgData name="Megan Fitzgibbons" userId="8e72479b-8a7f-405a-a826-d8249502f878" providerId="ADAL" clId="{7D385904-6937-49EB-9E90-2C56AA615AE7}" dt="2023-04-11T15:34:16.171" v="583" actId="2711"/>
            <ac:spMkLst>
              <pc:docMk/>
              <pc:sldMasterMk cId="1740084181" sldId="2147483648"/>
              <pc:sldLayoutMk cId="3887008307" sldId="2147483649"/>
              <ac:spMk id="3" creationId="{8CCE6A4D-63EB-2C4A-D98D-74B46C145C9C}"/>
            </ac:spMkLst>
          </pc:spChg>
        </pc:sldLayoutChg>
        <pc:sldLayoutChg chg="modSp">
          <pc:chgData name="Megan Fitzgibbons" userId="8e72479b-8a7f-405a-a826-d8249502f878" providerId="ADAL" clId="{7D385904-6937-49EB-9E90-2C56AA615AE7}" dt="2023-04-11T15:34:36.452" v="588" actId="2711"/>
          <pc:sldLayoutMkLst>
            <pc:docMk/>
            <pc:sldMasterMk cId="1740084181" sldId="2147483648"/>
            <pc:sldLayoutMk cId="1036161717" sldId="2147483650"/>
          </pc:sldLayoutMkLst>
          <pc:spChg chg="mod">
            <ac:chgData name="Megan Fitzgibbons" userId="8e72479b-8a7f-405a-a826-d8249502f878" providerId="ADAL" clId="{7D385904-6937-49EB-9E90-2C56AA615AE7}" dt="2023-04-11T15:34:21.865" v="585" actId="2711"/>
            <ac:spMkLst>
              <pc:docMk/>
              <pc:sldMasterMk cId="1740084181" sldId="2147483648"/>
              <pc:sldLayoutMk cId="1036161717" sldId="2147483650"/>
              <ac:spMk id="2" creationId="{52BB05E9-1CAD-98BF-2076-D80AA2CC3E68}"/>
            </ac:spMkLst>
          </pc:spChg>
          <pc:spChg chg="mod">
            <ac:chgData name="Megan Fitzgibbons" userId="8e72479b-8a7f-405a-a826-d8249502f878" providerId="ADAL" clId="{7D385904-6937-49EB-9E90-2C56AA615AE7}" dt="2023-04-11T15:34:36.452" v="588" actId="2711"/>
            <ac:spMkLst>
              <pc:docMk/>
              <pc:sldMasterMk cId="1740084181" sldId="2147483648"/>
              <pc:sldLayoutMk cId="1036161717" sldId="2147483650"/>
              <ac:spMk id="3" creationId="{F31768EE-C757-4BE8-9B9A-446DDA6BD3A8}"/>
            </ac:spMkLst>
          </pc:spChg>
        </pc:sldLayoutChg>
        <pc:sldLayoutChg chg="modSp">
          <pc:chgData name="Megan Fitzgibbons" userId="8e72479b-8a7f-405a-a826-d8249502f878" providerId="ADAL" clId="{7D385904-6937-49EB-9E90-2C56AA615AE7}" dt="2023-04-11T15:34:53.600" v="591" actId="2711"/>
          <pc:sldLayoutMkLst>
            <pc:docMk/>
            <pc:sldMasterMk cId="1740084181" sldId="2147483648"/>
            <pc:sldLayoutMk cId="2032164088" sldId="2147483651"/>
          </pc:sldLayoutMkLst>
          <pc:spChg chg="mod">
            <ac:chgData name="Megan Fitzgibbons" userId="8e72479b-8a7f-405a-a826-d8249502f878" providerId="ADAL" clId="{7D385904-6937-49EB-9E90-2C56AA615AE7}" dt="2023-04-11T15:34:49.059" v="590" actId="2711"/>
            <ac:spMkLst>
              <pc:docMk/>
              <pc:sldMasterMk cId="1740084181" sldId="2147483648"/>
              <pc:sldLayoutMk cId="2032164088" sldId="2147483651"/>
              <ac:spMk id="2" creationId="{93D26FE9-E527-6D29-1C14-E9E1DEDCAA38}"/>
            </ac:spMkLst>
          </pc:spChg>
          <pc:spChg chg="mod">
            <ac:chgData name="Megan Fitzgibbons" userId="8e72479b-8a7f-405a-a826-d8249502f878" providerId="ADAL" clId="{7D385904-6937-49EB-9E90-2C56AA615AE7}" dt="2023-04-11T15:34:53.600" v="591" actId="2711"/>
            <ac:spMkLst>
              <pc:docMk/>
              <pc:sldMasterMk cId="1740084181" sldId="2147483648"/>
              <pc:sldLayoutMk cId="2032164088" sldId="2147483651"/>
              <ac:spMk id="3" creationId="{1F96CF71-C920-CAE9-787F-D97DDD0B99BD}"/>
            </ac:spMkLst>
          </pc:spChg>
        </pc:sldLayoutChg>
        <pc:sldLayoutChg chg="modSp">
          <pc:chgData name="Megan Fitzgibbons" userId="8e72479b-8a7f-405a-a826-d8249502f878" providerId="ADAL" clId="{7D385904-6937-49EB-9E90-2C56AA615AE7}" dt="2023-04-11T15:35:03.966" v="593" actId="2711"/>
          <pc:sldLayoutMkLst>
            <pc:docMk/>
            <pc:sldMasterMk cId="1740084181" sldId="2147483648"/>
            <pc:sldLayoutMk cId="610880816" sldId="2147483652"/>
          </pc:sldLayoutMkLst>
          <pc:spChg chg="mod">
            <ac:chgData name="Megan Fitzgibbons" userId="8e72479b-8a7f-405a-a826-d8249502f878" providerId="ADAL" clId="{7D385904-6937-49EB-9E90-2C56AA615AE7}" dt="2023-04-11T15:34:57.820" v="592" actId="2711"/>
            <ac:spMkLst>
              <pc:docMk/>
              <pc:sldMasterMk cId="1740084181" sldId="2147483648"/>
              <pc:sldLayoutMk cId="610880816" sldId="2147483652"/>
              <ac:spMk id="2" creationId="{D63465D5-0049-6BF2-2402-0BFFFD96067A}"/>
            </ac:spMkLst>
          </pc:spChg>
          <pc:spChg chg="mod">
            <ac:chgData name="Megan Fitzgibbons" userId="8e72479b-8a7f-405a-a826-d8249502f878" providerId="ADAL" clId="{7D385904-6937-49EB-9E90-2C56AA615AE7}" dt="2023-04-11T15:35:03.966" v="593" actId="2711"/>
            <ac:spMkLst>
              <pc:docMk/>
              <pc:sldMasterMk cId="1740084181" sldId="2147483648"/>
              <pc:sldLayoutMk cId="610880816" sldId="2147483652"/>
              <ac:spMk id="3" creationId="{21182E4D-0834-EE07-B155-56A2AB05FA09}"/>
            </ac:spMkLst>
          </pc:spChg>
          <pc:spChg chg="mod">
            <ac:chgData name="Megan Fitzgibbons" userId="8e72479b-8a7f-405a-a826-d8249502f878" providerId="ADAL" clId="{7D385904-6937-49EB-9E90-2C56AA615AE7}" dt="2023-04-11T15:35:03.966" v="593" actId="2711"/>
            <ac:spMkLst>
              <pc:docMk/>
              <pc:sldMasterMk cId="1740084181" sldId="2147483648"/>
              <pc:sldLayoutMk cId="610880816" sldId="2147483652"/>
              <ac:spMk id="4" creationId="{622425EC-B10B-F302-5691-8ECA36EE32AF}"/>
            </ac:spMkLst>
          </pc:spChg>
        </pc:sldLayoutChg>
        <pc:sldLayoutChg chg="modSp">
          <pc:chgData name="Megan Fitzgibbons" userId="8e72479b-8a7f-405a-a826-d8249502f878" providerId="ADAL" clId="{7D385904-6937-49EB-9E90-2C56AA615AE7}" dt="2023-04-11T15:35:23.627" v="595" actId="2711"/>
          <pc:sldLayoutMkLst>
            <pc:docMk/>
            <pc:sldMasterMk cId="1740084181" sldId="2147483648"/>
            <pc:sldLayoutMk cId="3166763372" sldId="2147483653"/>
          </pc:sldLayoutMkLst>
          <pc:spChg chg="mod">
            <ac:chgData name="Megan Fitzgibbons" userId="8e72479b-8a7f-405a-a826-d8249502f878" providerId="ADAL" clId="{7D385904-6937-49EB-9E90-2C56AA615AE7}" dt="2023-04-11T15:35:09.078" v="594" actId="2711"/>
            <ac:spMkLst>
              <pc:docMk/>
              <pc:sldMasterMk cId="1740084181" sldId="2147483648"/>
              <pc:sldLayoutMk cId="3166763372" sldId="2147483653"/>
              <ac:spMk id="2" creationId="{347147E0-D0B1-EAE6-8AD4-0419314EBBA9}"/>
            </ac:spMkLst>
          </pc:spChg>
          <pc:spChg chg="mod">
            <ac:chgData name="Megan Fitzgibbons" userId="8e72479b-8a7f-405a-a826-d8249502f878" providerId="ADAL" clId="{7D385904-6937-49EB-9E90-2C56AA615AE7}" dt="2023-04-11T15:35:23.627" v="595" actId="2711"/>
            <ac:spMkLst>
              <pc:docMk/>
              <pc:sldMasterMk cId="1740084181" sldId="2147483648"/>
              <pc:sldLayoutMk cId="3166763372" sldId="2147483653"/>
              <ac:spMk id="3" creationId="{6E17C8DB-7014-8954-E6DF-98ED93767062}"/>
            </ac:spMkLst>
          </pc:spChg>
          <pc:spChg chg="mod">
            <ac:chgData name="Megan Fitzgibbons" userId="8e72479b-8a7f-405a-a826-d8249502f878" providerId="ADAL" clId="{7D385904-6937-49EB-9E90-2C56AA615AE7}" dt="2023-04-11T15:35:23.627" v="595" actId="2711"/>
            <ac:spMkLst>
              <pc:docMk/>
              <pc:sldMasterMk cId="1740084181" sldId="2147483648"/>
              <pc:sldLayoutMk cId="3166763372" sldId="2147483653"/>
              <ac:spMk id="4" creationId="{E3023623-FAF3-C12A-6D6E-D5E07F2C0BC8}"/>
            </ac:spMkLst>
          </pc:spChg>
          <pc:spChg chg="mod">
            <ac:chgData name="Megan Fitzgibbons" userId="8e72479b-8a7f-405a-a826-d8249502f878" providerId="ADAL" clId="{7D385904-6937-49EB-9E90-2C56AA615AE7}" dt="2023-04-11T15:35:23.627" v="595" actId="2711"/>
            <ac:spMkLst>
              <pc:docMk/>
              <pc:sldMasterMk cId="1740084181" sldId="2147483648"/>
              <pc:sldLayoutMk cId="3166763372" sldId="2147483653"/>
              <ac:spMk id="5" creationId="{E5F44093-24AD-3840-BC97-74E39B8625E1}"/>
            </ac:spMkLst>
          </pc:spChg>
          <pc:spChg chg="mod">
            <ac:chgData name="Megan Fitzgibbons" userId="8e72479b-8a7f-405a-a826-d8249502f878" providerId="ADAL" clId="{7D385904-6937-49EB-9E90-2C56AA615AE7}" dt="2023-04-11T15:35:23.627" v="595" actId="2711"/>
            <ac:spMkLst>
              <pc:docMk/>
              <pc:sldMasterMk cId="1740084181" sldId="2147483648"/>
              <pc:sldLayoutMk cId="3166763372" sldId="2147483653"/>
              <ac:spMk id="6" creationId="{B8D79D98-4DBF-A0E5-067E-7CB4545EAFFA}"/>
            </ac:spMkLst>
          </pc:spChg>
        </pc:sldLayoutChg>
        <pc:sldLayoutChg chg="modSp">
          <pc:chgData name="Megan Fitzgibbons" userId="8e72479b-8a7f-405a-a826-d8249502f878" providerId="ADAL" clId="{7D385904-6937-49EB-9E90-2C56AA615AE7}" dt="2023-04-11T15:35:28.799" v="596" actId="2711"/>
          <pc:sldLayoutMkLst>
            <pc:docMk/>
            <pc:sldMasterMk cId="1740084181" sldId="2147483648"/>
            <pc:sldLayoutMk cId="452150965" sldId="2147483654"/>
          </pc:sldLayoutMkLst>
          <pc:spChg chg="mod">
            <ac:chgData name="Megan Fitzgibbons" userId="8e72479b-8a7f-405a-a826-d8249502f878" providerId="ADAL" clId="{7D385904-6937-49EB-9E90-2C56AA615AE7}" dt="2023-04-11T15:35:28.799" v="596" actId="2711"/>
            <ac:spMkLst>
              <pc:docMk/>
              <pc:sldMasterMk cId="1740084181" sldId="2147483648"/>
              <pc:sldLayoutMk cId="452150965" sldId="2147483654"/>
              <ac:spMk id="2" creationId="{8666ECBC-4C9B-286C-521B-67ED5815326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3432E-5137-4A96-800D-56A10A77098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C1D1C6B-5567-4C85-BB65-DD776132E352}">
      <dgm:prSet/>
      <dgm:spPr/>
      <dgm:t>
        <a:bodyPr/>
        <a:lstStyle/>
        <a:p>
          <a:r>
            <a:rPr lang="en-US" dirty="0">
              <a:latin typeface="Segoe UI Light" panose="020B0502040204020203" pitchFamily="34" charset="0"/>
              <a:cs typeface="Segoe UI Light" panose="020B0502040204020203" pitchFamily="34" charset="0"/>
            </a:rPr>
            <a:t>There isn’t a single search tool that finds </a:t>
          </a:r>
          <a:r>
            <a:rPr lang="en-US" i="1" dirty="0">
              <a:latin typeface="Segoe UI Light" panose="020B0502040204020203" pitchFamily="34" charset="0"/>
              <a:cs typeface="Segoe UI Light" panose="020B0502040204020203" pitchFamily="34" charset="0"/>
            </a:rPr>
            <a:t>everything</a:t>
          </a:r>
          <a:endParaRPr lang="en-US" dirty="0">
            <a:latin typeface="Segoe UI Light" panose="020B0502040204020203" pitchFamily="34" charset="0"/>
            <a:cs typeface="Segoe UI Light" panose="020B0502040204020203" pitchFamily="34" charset="0"/>
          </a:endParaRPr>
        </a:p>
      </dgm:t>
    </dgm:pt>
    <dgm:pt modelId="{02FBA03E-55D9-4E8B-A2BD-4EA15B36E111}" type="parTrans" cxnId="{1E1A77E0-AFFD-4C19-BCAD-8640C851034D}">
      <dgm:prSet/>
      <dgm:spPr/>
      <dgm:t>
        <a:bodyPr/>
        <a:lstStyle/>
        <a:p>
          <a:endParaRPr lang="en-US"/>
        </a:p>
      </dgm:t>
    </dgm:pt>
    <dgm:pt modelId="{04BB4360-5F05-425D-92B0-408A12229208}" type="sibTrans" cxnId="{1E1A77E0-AFFD-4C19-BCAD-8640C851034D}">
      <dgm:prSet/>
      <dgm:spPr/>
      <dgm:t>
        <a:bodyPr/>
        <a:lstStyle/>
        <a:p>
          <a:endParaRPr lang="en-US"/>
        </a:p>
      </dgm:t>
    </dgm:pt>
    <dgm:pt modelId="{F8A4A1F5-8638-42EC-B522-5764827A9935}">
      <dgm:prSet/>
      <dgm:spPr/>
      <dgm:t>
        <a:bodyPr/>
        <a:lstStyle/>
        <a:p>
          <a:r>
            <a:rPr lang="en-CA">
              <a:latin typeface="Segoe UI Light" panose="020B0502040204020203" pitchFamily="34" charset="0"/>
              <a:cs typeface="Segoe UI Light" panose="020B0502040204020203" pitchFamily="34" charset="0"/>
            </a:rPr>
            <a:t>Each search tool has a different scope, way of retrieving items, and algorithms</a:t>
          </a:r>
          <a:endParaRPr lang="en-US">
            <a:latin typeface="Segoe UI Light" panose="020B0502040204020203" pitchFamily="34" charset="0"/>
            <a:cs typeface="Segoe UI Light" panose="020B0502040204020203" pitchFamily="34" charset="0"/>
          </a:endParaRPr>
        </a:p>
      </dgm:t>
    </dgm:pt>
    <dgm:pt modelId="{32AEC44B-3A4D-44B2-9ABC-1F4E67F6948D}" type="parTrans" cxnId="{A8F4951C-4474-47CF-AE07-B64C1D11256E}">
      <dgm:prSet/>
      <dgm:spPr/>
      <dgm:t>
        <a:bodyPr/>
        <a:lstStyle/>
        <a:p>
          <a:endParaRPr lang="en-US"/>
        </a:p>
      </dgm:t>
    </dgm:pt>
    <dgm:pt modelId="{5ED38350-9CCB-4D1A-8EB8-5BEC0770BFC2}" type="sibTrans" cxnId="{A8F4951C-4474-47CF-AE07-B64C1D11256E}">
      <dgm:prSet/>
      <dgm:spPr/>
      <dgm:t>
        <a:bodyPr/>
        <a:lstStyle/>
        <a:p>
          <a:endParaRPr lang="en-US"/>
        </a:p>
      </dgm:t>
    </dgm:pt>
    <dgm:pt modelId="{9FD145EA-4ADE-4D45-B1A0-4A102EDED2FC}">
      <dgm:prSet/>
      <dgm:spPr/>
      <dgm:t>
        <a:bodyPr/>
        <a:lstStyle/>
        <a:p>
          <a:r>
            <a:rPr lang="en-CA">
              <a:latin typeface="Segoe UI Light" panose="020B0502040204020203" pitchFamily="34" charset="0"/>
              <a:cs typeface="Segoe UI Light" panose="020B0502040204020203" pitchFamily="34" charset="0"/>
            </a:rPr>
            <a:t>The same search terms will retrieve different results in different tools</a:t>
          </a:r>
          <a:endParaRPr lang="en-US">
            <a:latin typeface="Segoe UI Light" panose="020B0502040204020203" pitchFamily="34" charset="0"/>
            <a:cs typeface="Segoe UI Light" panose="020B0502040204020203" pitchFamily="34" charset="0"/>
          </a:endParaRPr>
        </a:p>
      </dgm:t>
    </dgm:pt>
    <dgm:pt modelId="{E5A4CC8A-FEA1-4AE6-BA92-FC0997E8C57E}" type="parTrans" cxnId="{21485FCB-45D7-46D0-8A95-7C3EFB85DEBC}">
      <dgm:prSet/>
      <dgm:spPr/>
      <dgm:t>
        <a:bodyPr/>
        <a:lstStyle/>
        <a:p>
          <a:endParaRPr lang="en-US"/>
        </a:p>
      </dgm:t>
    </dgm:pt>
    <dgm:pt modelId="{D13F545F-D708-403E-A664-03E86B381018}" type="sibTrans" cxnId="{21485FCB-45D7-46D0-8A95-7C3EFB85DEBC}">
      <dgm:prSet/>
      <dgm:spPr/>
      <dgm:t>
        <a:bodyPr/>
        <a:lstStyle/>
        <a:p>
          <a:endParaRPr lang="en-US"/>
        </a:p>
      </dgm:t>
    </dgm:pt>
    <dgm:pt modelId="{5C213597-9B3B-4C52-9816-BCF9ECBBE116}" type="pres">
      <dgm:prSet presAssocID="{CF23432E-5137-4A96-800D-56A10A77098B}" presName="vert0" presStyleCnt="0">
        <dgm:presLayoutVars>
          <dgm:dir/>
          <dgm:animOne val="branch"/>
          <dgm:animLvl val="lvl"/>
        </dgm:presLayoutVars>
      </dgm:prSet>
      <dgm:spPr/>
    </dgm:pt>
    <dgm:pt modelId="{B7CB78C8-8CA8-4CC7-9223-082894352F70}" type="pres">
      <dgm:prSet presAssocID="{3C1D1C6B-5567-4C85-BB65-DD776132E352}" presName="thickLine" presStyleLbl="alignNode1" presStyleIdx="0" presStyleCnt="3"/>
      <dgm:spPr/>
    </dgm:pt>
    <dgm:pt modelId="{BA461962-E06B-4084-A47E-7CAB9CBAE9F5}" type="pres">
      <dgm:prSet presAssocID="{3C1D1C6B-5567-4C85-BB65-DD776132E352}" presName="horz1" presStyleCnt="0"/>
      <dgm:spPr/>
    </dgm:pt>
    <dgm:pt modelId="{2952BA93-087D-41CC-9A80-7CCF68663293}" type="pres">
      <dgm:prSet presAssocID="{3C1D1C6B-5567-4C85-BB65-DD776132E352}" presName="tx1" presStyleLbl="revTx" presStyleIdx="0" presStyleCnt="3"/>
      <dgm:spPr/>
    </dgm:pt>
    <dgm:pt modelId="{4CD6B174-1C03-4D91-A894-2637F42DA897}" type="pres">
      <dgm:prSet presAssocID="{3C1D1C6B-5567-4C85-BB65-DD776132E352}" presName="vert1" presStyleCnt="0"/>
      <dgm:spPr/>
    </dgm:pt>
    <dgm:pt modelId="{8AC831C9-1E91-4EC6-9E6E-823CD5D2AA1A}" type="pres">
      <dgm:prSet presAssocID="{F8A4A1F5-8638-42EC-B522-5764827A9935}" presName="thickLine" presStyleLbl="alignNode1" presStyleIdx="1" presStyleCnt="3"/>
      <dgm:spPr/>
    </dgm:pt>
    <dgm:pt modelId="{362E7F70-9618-42BD-957F-61E3D18BE3BC}" type="pres">
      <dgm:prSet presAssocID="{F8A4A1F5-8638-42EC-B522-5764827A9935}" presName="horz1" presStyleCnt="0"/>
      <dgm:spPr/>
    </dgm:pt>
    <dgm:pt modelId="{3F94FFF6-EA34-4F26-AD37-DE076D91FF71}" type="pres">
      <dgm:prSet presAssocID="{F8A4A1F5-8638-42EC-B522-5764827A9935}" presName="tx1" presStyleLbl="revTx" presStyleIdx="1" presStyleCnt="3"/>
      <dgm:spPr/>
    </dgm:pt>
    <dgm:pt modelId="{B0DE6880-48B6-4436-83EB-7B14CC934564}" type="pres">
      <dgm:prSet presAssocID="{F8A4A1F5-8638-42EC-B522-5764827A9935}" presName="vert1" presStyleCnt="0"/>
      <dgm:spPr/>
    </dgm:pt>
    <dgm:pt modelId="{DC87F760-F4B4-46AC-998B-C41776FA9823}" type="pres">
      <dgm:prSet presAssocID="{9FD145EA-4ADE-4D45-B1A0-4A102EDED2FC}" presName="thickLine" presStyleLbl="alignNode1" presStyleIdx="2" presStyleCnt="3"/>
      <dgm:spPr/>
    </dgm:pt>
    <dgm:pt modelId="{FF53E151-FD91-43FC-86BB-EF09F1689EDF}" type="pres">
      <dgm:prSet presAssocID="{9FD145EA-4ADE-4D45-B1A0-4A102EDED2FC}" presName="horz1" presStyleCnt="0"/>
      <dgm:spPr/>
    </dgm:pt>
    <dgm:pt modelId="{4E9EB29A-2376-431A-B847-7DB8D0271C64}" type="pres">
      <dgm:prSet presAssocID="{9FD145EA-4ADE-4D45-B1A0-4A102EDED2FC}" presName="tx1" presStyleLbl="revTx" presStyleIdx="2" presStyleCnt="3"/>
      <dgm:spPr/>
    </dgm:pt>
    <dgm:pt modelId="{248BD33A-75C4-4925-AF62-7E1B60418BFB}" type="pres">
      <dgm:prSet presAssocID="{9FD145EA-4ADE-4D45-B1A0-4A102EDED2FC}" presName="vert1" presStyleCnt="0"/>
      <dgm:spPr/>
    </dgm:pt>
  </dgm:ptLst>
  <dgm:cxnLst>
    <dgm:cxn modelId="{CE81AB0F-85F7-4F14-935F-80F9FA412A64}" type="presOf" srcId="{9FD145EA-4ADE-4D45-B1A0-4A102EDED2FC}" destId="{4E9EB29A-2376-431A-B847-7DB8D0271C64}" srcOrd="0" destOrd="0" presId="urn:microsoft.com/office/officeart/2008/layout/LinedList"/>
    <dgm:cxn modelId="{A8F4951C-4474-47CF-AE07-B64C1D11256E}" srcId="{CF23432E-5137-4A96-800D-56A10A77098B}" destId="{F8A4A1F5-8638-42EC-B522-5764827A9935}" srcOrd="1" destOrd="0" parTransId="{32AEC44B-3A4D-44B2-9ABC-1F4E67F6948D}" sibTransId="{5ED38350-9CCB-4D1A-8EB8-5BEC0770BFC2}"/>
    <dgm:cxn modelId="{5D67E871-87A9-477A-B70B-91A3C520DCE8}" type="presOf" srcId="{CF23432E-5137-4A96-800D-56A10A77098B}" destId="{5C213597-9B3B-4C52-9816-BCF9ECBBE116}" srcOrd="0" destOrd="0" presId="urn:microsoft.com/office/officeart/2008/layout/LinedList"/>
    <dgm:cxn modelId="{F354BD81-34FC-4237-9523-5C7A6472682D}" type="presOf" srcId="{3C1D1C6B-5567-4C85-BB65-DD776132E352}" destId="{2952BA93-087D-41CC-9A80-7CCF68663293}" srcOrd="0" destOrd="0" presId="urn:microsoft.com/office/officeart/2008/layout/LinedList"/>
    <dgm:cxn modelId="{F4C3C3B5-F41D-4A66-8ABC-F5244BEB1551}" type="presOf" srcId="{F8A4A1F5-8638-42EC-B522-5764827A9935}" destId="{3F94FFF6-EA34-4F26-AD37-DE076D91FF71}" srcOrd="0" destOrd="0" presId="urn:microsoft.com/office/officeart/2008/layout/LinedList"/>
    <dgm:cxn modelId="{21485FCB-45D7-46D0-8A95-7C3EFB85DEBC}" srcId="{CF23432E-5137-4A96-800D-56A10A77098B}" destId="{9FD145EA-4ADE-4D45-B1A0-4A102EDED2FC}" srcOrd="2" destOrd="0" parTransId="{E5A4CC8A-FEA1-4AE6-BA92-FC0997E8C57E}" sibTransId="{D13F545F-D708-403E-A664-03E86B381018}"/>
    <dgm:cxn modelId="{1E1A77E0-AFFD-4C19-BCAD-8640C851034D}" srcId="{CF23432E-5137-4A96-800D-56A10A77098B}" destId="{3C1D1C6B-5567-4C85-BB65-DD776132E352}" srcOrd="0" destOrd="0" parTransId="{02FBA03E-55D9-4E8B-A2BD-4EA15B36E111}" sibTransId="{04BB4360-5F05-425D-92B0-408A12229208}"/>
    <dgm:cxn modelId="{C7C3FEE1-4CAB-44A2-BF11-3699C87FB34F}" type="presParOf" srcId="{5C213597-9B3B-4C52-9816-BCF9ECBBE116}" destId="{B7CB78C8-8CA8-4CC7-9223-082894352F70}" srcOrd="0" destOrd="0" presId="urn:microsoft.com/office/officeart/2008/layout/LinedList"/>
    <dgm:cxn modelId="{BDE8DADB-B6CE-4066-9EDA-E76AE26091E0}" type="presParOf" srcId="{5C213597-9B3B-4C52-9816-BCF9ECBBE116}" destId="{BA461962-E06B-4084-A47E-7CAB9CBAE9F5}" srcOrd="1" destOrd="0" presId="urn:microsoft.com/office/officeart/2008/layout/LinedList"/>
    <dgm:cxn modelId="{E4A4797D-25FA-4D23-ABE9-B74B4C838BF1}" type="presParOf" srcId="{BA461962-E06B-4084-A47E-7CAB9CBAE9F5}" destId="{2952BA93-087D-41CC-9A80-7CCF68663293}" srcOrd="0" destOrd="0" presId="urn:microsoft.com/office/officeart/2008/layout/LinedList"/>
    <dgm:cxn modelId="{67C90E98-8921-42DE-8B2F-DD066A9A85DE}" type="presParOf" srcId="{BA461962-E06B-4084-A47E-7CAB9CBAE9F5}" destId="{4CD6B174-1C03-4D91-A894-2637F42DA897}" srcOrd="1" destOrd="0" presId="urn:microsoft.com/office/officeart/2008/layout/LinedList"/>
    <dgm:cxn modelId="{C0BCA3FA-B185-494A-B56F-B7077161AA82}" type="presParOf" srcId="{5C213597-9B3B-4C52-9816-BCF9ECBBE116}" destId="{8AC831C9-1E91-4EC6-9E6E-823CD5D2AA1A}" srcOrd="2" destOrd="0" presId="urn:microsoft.com/office/officeart/2008/layout/LinedList"/>
    <dgm:cxn modelId="{D64863E3-E37D-4D0F-9376-6DEB94317C5C}" type="presParOf" srcId="{5C213597-9B3B-4C52-9816-BCF9ECBBE116}" destId="{362E7F70-9618-42BD-957F-61E3D18BE3BC}" srcOrd="3" destOrd="0" presId="urn:microsoft.com/office/officeart/2008/layout/LinedList"/>
    <dgm:cxn modelId="{766D5F99-9B7E-4764-A399-9BED00874BE0}" type="presParOf" srcId="{362E7F70-9618-42BD-957F-61E3D18BE3BC}" destId="{3F94FFF6-EA34-4F26-AD37-DE076D91FF71}" srcOrd="0" destOrd="0" presId="urn:microsoft.com/office/officeart/2008/layout/LinedList"/>
    <dgm:cxn modelId="{FC7A035C-A93E-4F00-8A35-D0F0DDA3C2E6}" type="presParOf" srcId="{362E7F70-9618-42BD-957F-61E3D18BE3BC}" destId="{B0DE6880-48B6-4436-83EB-7B14CC934564}" srcOrd="1" destOrd="0" presId="urn:microsoft.com/office/officeart/2008/layout/LinedList"/>
    <dgm:cxn modelId="{526F2A97-1397-42F5-83D5-B185E2683615}" type="presParOf" srcId="{5C213597-9B3B-4C52-9816-BCF9ECBBE116}" destId="{DC87F760-F4B4-46AC-998B-C41776FA9823}" srcOrd="4" destOrd="0" presId="urn:microsoft.com/office/officeart/2008/layout/LinedList"/>
    <dgm:cxn modelId="{B3385635-F557-40E8-97C5-C92454239CC6}" type="presParOf" srcId="{5C213597-9B3B-4C52-9816-BCF9ECBBE116}" destId="{FF53E151-FD91-43FC-86BB-EF09F1689EDF}" srcOrd="5" destOrd="0" presId="urn:microsoft.com/office/officeart/2008/layout/LinedList"/>
    <dgm:cxn modelId="{C0D9231F-3D1E-44D7-81B7-52685E597D0D}" type="presParOf" srcId="{FF53E151-FD91-43FC-86BB-EF09F1689EDF}" destId="{4E9EB29A-2376-431A-B847-7DB8D0271C64}" srcOrd="0" destOrd="0" presId="urn:microsoft.com/office/officeart/2008/layout/LinedList"/>
    <dgm:cxn modelId="{697E559E-805A-4D1B-84E2-2BBF9BE45603}" type="presParOf" srcId="{FF53E151-FD91-43FC-86BB-EF09F1689EDF}" destId="{248BD33A-75C4-4925-AF62-7E1B60418B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B78C8-8CA8-4CC7-9223-082894352F70}">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2BA93-087D-41CC-9A80-7CCF68663293}">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latin typeface="Segoe UI Light" panose="020B0502040204020203" pitchFamily="34" charset="0"/>
              <a:cs typeface="Segoe UI Light" panose="020B0502040204020203" pitchFamily="34" charset="0"/>
            </a:rPr>
            <a:t>There isn’t a single search tool that finds </a:t>
          </a:r>
          <a:r>
            <a:rPr lang="en-US" sz="3400" i="1" kern="1200" dirty="0">
              <a:latin typeface="Segoe UI Light" panose="020B0502040204020203" pitchFamily="34" charset="0"/>
              <a:cs typeface="Segoe UI Light" panose="020B0502040204020203" pitchFamily="34" charset="0"/>
            </a:rPr>
            <a:t>everything</a:t>
          </a:r>
          <a:endParaRPr lang="en-US" sz="3400" kern="1200" dirty="0">
            <a:latin typeface="Segoe UI Light" panose="020B0502040204020203" pitchFamily="34" charset="0"/>
            <a:cs typeface="Segoe UI Light" panose="020B0502040204020203" pitchFamily="34" charset="0"/>
          </a:endParaRPr>
        </a:p>
      </dsp:txBody>
      <dsp:txXfrm>
        <a:off x="0" y="2703"/>
        <a:ext cx="6900512" cy="1843578"/>
      </dsp:txXfrm>
    </dsp:sp>
    <dsp:sp modelId="{8AC831C9-1E91-4EC6-9E6E-823CD5D2AA1A}">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4FFF6-EA34-4F26-AD37-DE076D91FF71}">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CA" sz="3400" kern="1200">
              <a:latin typeface="Segoe UI Light" panose="020B0502040204020203" pitchFamily="34" charset="0"/>
              <a:cs typeface="Segoe UI Light" panose="020B0502040204020203" pitchFamily="34" charset="0"/>
            </a:rPr>
            <a:t>Each search tool has a different scope, way of retrieving items, and algorithms</a:t>
          </a:r>
          <a:endParaRPr lang="en-US" sz="3400" kern="1200">
            <a:latin typeface="Segoe UI Light" panose="020B0502040204020203" pitchFamily="34" charset="0"/>
            <a:cs typeface="Segoe UI Light" panose="020B0502040204020203" pitchFamily="34" charset="0"/>
          </a:endParaRPr>
        </a:p>
      </dsp:txBody>
      <dsp:txXfrm>
        <a:off x="0" y="1846281"/>
        <a:ext cx="6900512" cy="1843578"/>
      </dsp:txXfrm>
    </dsp:sp>
    <dsp:sp modelId="{DC87F760-F4B4-46AC-998B-C41776FA9823}">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9EB29A-2376-431A-B847-7DB8D0271C64}">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CA" sz="3400" kern="1200">
              <a:latin typeface="Segoe UI Light" panose="020B0502040204020203" pitchFamily="34" charset="0"/>
              <a:cs typeface="Segoe UI Light" panose="020B0502040204020203" pitchFamily="34" charset="0"/>
            </a:rPr>
            <a:t>The same search terms will retrieve different results in different tools</a:t>
          </a:r>
          <a:endParaRPr lang="en-US" sz="3400" kern="1200">
            <a:latin typeface="Segoe UI Light" panose="020B0502040204020203" pitchFamily="34" charset="0"/>
            <a:cs typeface="Segoe UI Light" panose="020B0502040204020203" pitchFamily="34" charset="0"/>
          </a:endParaRP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36DD1-C26E-40F7-9A26-AA4BC85C1566}" type="datetimeFigureOut">
              <a:rPr lang="en-CA" smtClean="0"/>
              <a:t>2023-04-11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754CB-AD84-4188-8985-227FA4981E05}" type="slidenum">
              <a:rPr lang="en-CA" smtClean="0"/>
              <a:t>‹#›</a:t>
            </a:fld>
            <a:endParaRPr lang="en-CA"/>
          </a:p>
        </p:txBody>
      </p:sp>
    </p:spTree>
    <p:extLst>
      <p:ext uri="{BB962C8B-B14F-4D97-AF65-F5344CB8AC3E}">
        <p14:creationId xmlns:p14="http://schemas.microsoft.com/office/powerpoint/2010/main" val="45333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5754CB-AD84-4188-8985-227FA4981E05}" type="slidenum">
              <a:rPr lang="en-CA" smtClean="0"/>
              <a:t>1</a:t>
            </a:fld>
            <a:endParaRPr lang="en-CA"/>
          </a:p>
        </p:txBody>
      </p:sp>
    </p:spTree>
    <p:extLst>
      <p:ext uri="{BB962C8B-B14F-4D97-AF65-F5344CB8AC3E}">
        <p14:creationId xmlns:p14="http://schemas.microsoft.com/office/powerpoint/2010/main" val="261036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a:t>
            </a:r>
            <a:endParaRPr lang="en-CA" dirty="0"/>
          </a:p>
        </p:txBody>
      </p:sp>
      <p:sp>
        <p:nvSpPr>
          <p:cNvPr id="4" name="Slide Number Placeholder 3"/>
          <p:cNvSpPr>
            <a:spLocks noGrp="1"/>
          </p:cNvSpPr>
          <p:nvPr>
            <p:ph type="sldNum" sz="quarter" idx="5"/>
          </p:nvPr>
        </p:nvSpPr>
        <p:spPr/>
        <p:txBody>
          <a:bodyPr/>
          <a:lstStyle/>
          <a:p>
            <a:fld id="{CF5754CB-AD84-4188-8985-227FA4981E05}" type="slidenum">
              <a:rPr lang="en-CA" smtClean="0"/>
              <a:t>10</a:t>
            </a:fld>
            <a:endParaRPr lang="en-CA"/>
          </a:p>
        </p:txBody>
      </p:sp>
    </p:spTree>
    <p:extLst>
      <p:ext uri="{BB962C8B-B14F-4D97-AF65-F5344CB8AC3E}">
        <p14:creationId xmlns:p14="http://schemas.microsoft.com/office/powerpoint/2010/main" val="357449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your preferred polling software or simply do a show of hands</a:t>
            </a:r>
          </a:p>
          <a:p>
            <a:endParaRPr lang="en-US" dirty="0"/>
          </a:p>
          <a:p>
            <a:r>
              <a:rPr lang="en-US" dirty="0"/>
              <a:t>Edit to what is relevant for your session</a:t>
            </a:r>
            <a:endParaRPr lang="en-CA" dirty="0"/>
          </a:p>
        </p:txBody>
      </p:sp>
      <p:sp>
        <p:nvSpPr>
          <p:cNvPr id="4" name="Slide Number Placeholder 3"/>
          <p:cNvSpPr>
            <a:spLocks noGrp="1"/>
          </p:cNvSpPr>
          <p:nvPr>
            <p:ph type="sldNum" sz="quarter" idx="5"/>
          </p:nvPr>
        </p:nvSpPr>
        <p:spPr/>
        <p:txBody>
          <a:bodyPr/>
          <a:lstStyle/>
          <a:p>
            <a:fld id="{CF5754CB-AD84-4188-8985-227FA4981E05}" type="slidenum">
              <a:rPr lang="en-CA" smtClean="0"/>
              <a:t>2</a:t>
            </a:fld>
            <a:endParaRPr lang="en-CA"/>
          </a:p>
        </p:txBody>
      </p:sp>
    </p:spTree>
    <p:extLst>
      <p:ext uri="{BB962C8B-B14F-4D97-AF65-F5344CB8AC3E}">
        <p14:creationId xmlns:p14="http://schemas.microsoft.com/office/powerpoint/2010/main" val="390484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There isn’t a single database that can retrieve all possible publications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Sometimes different tools are more relevant to YOU depending on where YOU are in your process. (Are you just starting out and don’t know the topic? Are you very focused on specific materials that you need to find? Do you need to browse? Etc.)</a:t>
            </a:r>
            <a:endParaRPr lang="en-US" b="0" i="0" dirty="0">
              <a:solidFill>
                <a:srgbClr val="000000"/>
              </a:solidFill>
              <a:effectLst/>
              <a:latin typeface="Segoe UI" panose="020B0502040204020203" pitchFamily="34" charset="0"/>
            </a:endParaRPr>
          </a:p>
          <a:p>
            <a:endParaRPr lang="en-CA" dirty="0"/>
          </a:p>
        </p:txBody>
      </p:sp>
      <p:sp>
        <p:nvSpPr>
          <p:cNvPr id="4" name="Slide Number Placeholder 3"/>
          <p:cNvSpPr>
            <a:spLocks noGrp="1"/>
          </p:cNvSpPr>
          <p:nvPr>
            <p:ph type="sldNum" sz="quarter" idx="5"/>
          </p:nvPr>
        </p:nvSpPr>
        <p:spPr/>
        <p:txBody>
          <a:bodyPr/>
          <a:lstStyle/>
          <a:p>
            <a:fld id="{CF5754CB-AD84-4188-8985-227FA4981E05}" type="slidenum">
              <a:rPr lang="en-CA" smtClean="0"/>
              <a:t>3</a:t>
            </a:fld>
            <a:endParaRPr lang="en-CA"/>
          </a:p>
        </p:txBody>
      </p:sp>
    </p:spTree>
    <p:extLst>
      <p:ext uri="{BB962C8B-B14F-4D97-AF65-F5344CB8AC3E}">
        <p14:creationId xmlns:p14="http://schemas.microsoft.com/office/powerpoint/2010/main" val="127827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“laterally” in your search tools to understand what they include and how to search</a:t>
            </a:r>
          </a:p>
          <a:p>
            <a:endParaRPr lang="en-US" dirty="0"/>
          </a:p>
          <a:p>
            <a:r>
              <a:rPr lang="en-US" dirty="0"/>
              <a:t>E.g., check subject guide, help files.</a:t>
            </a:r>
          </a:p>
          <a:p>
            <a:endParaRPr lang="en-US" dirty="0"/>
          </a:p>
          <a:p>
            <a:r>
              <a:rPr lang="en-US" dirty="0"/>
              <a:t>Example of JSTOR</a:t>
            </a:r>
            <a:endParaRPr lang="en-CA" dirty="0"/>
          </a:p>
        </p:txBody>
      </p:sp>
      <p:sp>
        <p:nvSpPr>
          <p:cNvPr id="4" name="Slide Number Placeholder 3"/>
          <p:cNvSpPr>
            <a:spLocks noGrp="1"/>
          </p:cNvSpPr>
          <p:nvPr>
            <p:ph type="sldNum" sz="quarter" idx="5"/>
          </p:nvPr>
        </p:nvSpPr>
        <p:spPr/>
        <p:txBody>
          <a:bodyPr/>
          <a:lstStyle/>
          <a:p>
            <a:fld id="{6E445815-5FDE-40B1-BE50-E82C1789DD22}" type="slidenum">
              <a:rPr lang="en-CA" smtClean="0"/>
              <a:t>4</a:t>
            </a:fld>
            <a:endParaRPr lang="en-CA"/>
          </a:p>
        </p:txBody>
      </p:sp>
    </p:spTree>
    <p:extLst>
      <p:ext uri="{BB962C8B-B14F-4D97-AF65-F5344CB8AC3E}">
        <p14:creationId xmlns:p14="http://schemas.microsoft.com/office/powerpoint/2010/main" val="134379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E445815-5FDE-40B1-BE50-E82C1789DD22}" type="slidenum">
              <a:rPr lang="en-CA" smtClean="0"/>
              <a:t>5</a:t>
            </a:fld>
            <a:endParaRPr lang="en-CA"/>
          </a:p>
        </p:txBody>
      </p:sp>
    </p:spTree>
    <p:extLst>
      <p:ext uri="{BB962C8B-B14F-4D97-AF65-F5344CB8AC3E}">
        <p14:creationId xmlns:p14="http://schemas.microsoft.com/office/powerpoint/2010/main" val="5170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E445815-5FDE-40B1-BE50-E82C1789DD22}" type="slidenum">
              <a:rPr lang="en-CA" smtClean="0"/>
              <a:t>6</a:t>
            </a:fld>
            <a:endParaRPr lang="en-CA"/>
          </a:p>
        </p:txBody>
      </p:sp>
    </p:spTree>
    <p:extLst>
      <p:ext uri="{BB962C8B-B14F-4D97-AF65-F5344CB8AC3E}">
        <p14:creationId xmlns:p14="http://schemas.microsoft.com/office/powerpoint/2010/main" val="255122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F5754CB-AD84-4188-8985-227FA4981E05}" type="slidenum">
              <a:rPr lang="en-CA" smtClean="0"/>
              <a:t>7</a:t>
            </a:fld>
            <a:endParaRPr lang="en-CA"/>
          </a:p>
        </p:txBody>
      </p:sp>
    </p:spTree>
    <p:extLst>
      <p:ext uri="{BB962C8B-B14F-4D97-AF65-F5344CB8AC3E}">
        <p14:creationId xmlns:p14="http://schemas.microsoft.com/office/powerpoint/2010/main" val="400843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time as relevant</a:t>
            </a:r>
            <a:endParaRPr lang="en-CA" dirty="0"/>
          </a:p>
        </p:txBody>
      </p:sp>
      <p:sp>
        <p:nvSpPr>
          <p:cNvPr id="4" name="Slide Number Placeholder 3"/>
          <p:cNvSpPr>
            <a:spLocks noGrp="1"/>
          </p:cNvSpPr>
          <p:nvPr>
            <p:ph type="sldNum" sz="quarter" idx="5"/>
          </p:nvPr>
        </p:nvSpPr>
        <p:spPr/>
        <p:txBody>
          <a:bodyPr/>
          <a:lstStyle/>
          <a:p>
            <a:fld id="{6E445815-5FDE-40B1-BE50-E82C1789DD22}" type="slidenum">
              <a:rPr lang="en-CA" smtClean="0"/>
              <a:t>8</a:t>
            </a:fld>
            <a:endParaRPr lang="en-CA"/>
          </a:p>
        </p:txBody>
      </p:sp>
    </p:spTree>
    <p:extLst>
      <p:ext uri="{BB962C8B-B14F-4D97-AF65-F5344CB8AC3E}">
        <p14:creationId xmlns:p14="http://schemas.microsoft.com/office/powerpoint/2010/main" val="2881372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your preferred polling software or simply do a show of hands</a:t>
            </a:r>
          </a:p>
          <a:p>
            <a:endParaRPr lang="en-US" dirty="0"/>
          </a:p>
          <a:p>
            <a:r>
              <a:rPr lang="en-US" dirty="0"/>
              <a:t>Edit to what is relevant for your session</a:t>
            </a:r>
            <a:endParaRPr lang="en-CA" dirty="0"/>
          </a:p>
        </p:txBody>
      </p:sp>
      <p:sp>
        <p:nvSpPr>
          <p:cNvPr id="4" name="Slide Number Placeholder 3"/>
          <p:cNvSpPr>
            <a:spLocks noGrp="1"/>
          </p:cNvSpPr>
          <p:nvPr>
            <p:ph type="sldNum" sz="quarter" idx="5"/>
          </p:nvPr>
        </p:nvSpPr>
        <p:spPr/>
        <p:txBody>
          <a:bodyPr/>
          <a:lstStyle/>
          <a:p>
            <a:fld id="{CF5754CB-AD84-4188-8985-227FA4981E05}" type="slidenum">
              <a:rPr lang="en-CA" smtClean="0"/>
              <a:t>9</a:t>
            </a:fld>
            <a:endParaRPr lang="en-CA"/>
          </a:p>
        </p:txBody>
      </p:sp>
    </p:spTree>
    <p:extLst>
      <p:ext uri="{BB962C8B-B14F-4D97-AF65-F5344CB8AC3E}">
        <p14:creationId xmlns:p14="http://schemas.microsoft.com/office/powerpoint/2010/main" val="71198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5.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8236-0C0F-BBF2-6C21-F649FD4EAAF8}"/>
              </a:ext>
            </a:extLst>
          </p:cNvPr>
          <p:cNvSpPr>
            <a:spLocks noGrp="1"/>
          </p:cNvSpPr>
          <p:nvPr>
            <p:ph type="ctrTitle"/>
          </p:nvPr>
        </p:nvSpPr>
        <p:spPr>
          <a:xfrm>
            <a:off x="1524000" y="1122363"/>
            <a:ext cx="9144000" cy="2387600"/>
          </a:xfrm>
        </p:spPr>
        <p:txBody>
          <a:bodyPr anchor="b"/>
          <a:lstStyle>
            <a:lvl1pPr algn="ctr">
              <a:defRPr sz="6000">
                <a:latin typeface="Segoe UI Semibold" panose="020B0702040204020203" pitchFamily="34" charset="0"/>
                <a:cs typeface="Segoe UI Semibold" panose="020B0702040204020203" pitchFamily="34" charset="0"/>
              </a:defRPr>
            </a:lvl1pPr>
          </a:lstStyle>
          <a:p>
            <a:r>
              <a:rPr lang="en-US"/>
              <a:t>Click to edit Master title style</a:t>
            </a:r>
            <a:endParaRPr lang="en-CA"/>
          </a:p>
        </p:txBody>
      </p:sp>
      <p:sp>
        <p:nvSpPr>
          <p:cNvPr id="3" name="Subtitle 2">
            <a:extLst>
              <a:ext uri="{FF2B5EF4-FFF2-40B4-BE49-F238E27FC236}">
                <a16:creationId xmlns:a16="http://schemas.microsoft.com/office/drawing/2014/main" id="{8CCE6A4D-63EB-2C4A-D98D-74B46C145C9C}"/>
              </a:ext>
            </a:extLst>
          </p:cNvPr>
          <p:cNvSpPr>
            <a:spLocks noGrp="1"/>
          </p:cNvSpPr>
          <p:nvPr>
            <p:ph type="subTitle" idx="1"/>
          </p:nvPr>
        </p:nvSpPr>
        <p:spPr>
          <a:xfrm>
            <a:off x="1524000" y="3602038"/>
            <a:ext cx="9144000" cy="1655762"/>
          </a:xfrm>
        </p:spPr>
        <p:txBody>
          <a:bodyPr/>
          <a:lstStyle>
            <a:lvl1pPr marL="0" indent="0" algn="ctr">
              <a:buNone/>
              <a:defRPr sz="2400">
                <a:latin typeface="Segoe UI Semibold" panose="020B0702040204020203" pitchFamily="34" charset="0"/>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4D81CF4-CCC0-E8CC-A5F2-8C19E343C17E}"/>
              </a:ext>
            </a:extLst>
          </p:cNvPr>
          <p:cNvSpPr>
            <a:spLocks noGrp="1"/>
          </p:cNvSpPr>
          <p:nvPr>
            <p:ph type="dt" sz="half" idx="10"/>
          </p:nvPr>
        </p:nvSpPr>
        <p:spPr/>
        <p:txBody>
          <a:bodyPr/>
          <a:lstStyle/>
          <a:p>
            <a:fld id="{A6F88D95-A7AD-45D5-9DA7-16BAACDA00E6}" type="datetimeFigureOut">
              <a:rPr lang="en-CA" smtClean="0"/>
              <a:t>2023-04-11</a:t>
            </a:fld>
            <a:endParaRPr lang="en-CA"/>
          </a:p>
        </p:txBody>
      </p:sp>
      <p:sp>
        <p:nvSpPr>
          <p:cNvPr id="5" name="Footer Placeholder 4">
            <a:extLst>
              <a:ext uri="{FF2B5EF4-FFF2-40B4-BE49-F238E27FC236}">
                <a16:creationId xmlns:a16="http://schemas.microsoft.com/office/drawing/2014/main" id="{E7C1CB94-F682-5453-C178-1A69797178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AB72B9-C4D4-2795-944F-B91617874357}"/>
              </a:ext>
            </a:extLst>
          </p:cNvPr>
          <p:cNvSpPr>
            <a:spLocks noGrp="1"/>
          </p:cNvSpPr>
          <p:nvPr>
            <p:ph type="sldNum" sz="quarter" idx="12"/>
          </p:nvPr>
        </p:nvSpPr>
        <p:spPr/>
        <p:txBody>
          <a:bodyPr/>
          <a:lstStyle/>
          <a:p>
            <a:fld id="{851FB796-4DB9-4B17-95B3-B9E4642932F0}" type="slidenum">
              <a:rPr lang="en-CA" smtClean="0"/>
              <a:t>‹#›</a:t>
            </a:fld>
            <a:endParaRPr lang="en-CA"/>
          </a:p>
        </p:txBody>
      </p:sp>
    </p:spTree>
    <p:extLst>
      <p:ext uri="{BB962C8B-B14F-4D97-AF65-F5344CB8AC3E}">
        <p14:creationId xmlns:p14="http://schemas.microsoft.com/office/powerpoint/2010/main" val="388700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BAD6-0E32-6587-B28F-EAE74D2EFC8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648563F-A628-FF2B-95DF-44637AE4E8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A53533-3DA8-E759-6482-B397E3B9CE6D}"/>
              </a:ext>
            </a:extLst>
          </p:cNvPr>
          <p:cNvSpPr>
            <a:spLocks noGrp="1"/>
          </p:cNvSpPr>
          <p:nvPr>
            <p:ph type="dt" sz="half" idx="10"/>
          </p:nvPr>
        </p:nvSpPr>
        <p:spPr/>
        <p:txBody>
          <a:bodyPr/>
          <a:lstStyle/>
          <a:p>
            <a:fld id="{A6F88D95-A7AD-45D5-9DA7-16BAACDA00E6}" type="datetimeFigureOut">
              <a:rPr lang="en-CA" smtClean="0"/>
              <a:t>2023-04-11</a:t>
            </a:fld>
            <a:endParaRPr lang="en-CA"/>
          </a:p>
        </p:txBody>
      </p:sp>
      <p:sp>
        <p:nvSpPr>
          <p:cNvPr id="5" name="Footer Placeholder 4">
            <a:extLst>
              <a:ext uri="{FF2B5EF4-FFF2-40B4-BE49-F238E27FC236}">
                <a16:creationId xmlns:a16="http://schemas.microsoft.com/office/drawing/2014/main" id="{D9E2391D-1263-7339-6CFC-4A629F5266B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B2D1AA1-F9A2-9671-D15D-6B4E934F499E}"/>
              </a:ext>
            </a:extLst>
          </p:cNvPr>
          <p:cNvSpPr>
            <a:spLocks noGrp="1"/>
          </p:cNvSpPr>
          <p:nvPr>
            <p:ph type="sldNum" sz="quarter" idx="12"/>
          </p:nvPr>
        </p:nvSpPr>
        <p:spPr/>
        <p:txBody>
          <a:bodyPr/>
          <a:lstStyle/>
          <a:p>
            <a:fld id="{851FB796-4DB9-4B17-95B3-B9E4642932F0}" type="slidenum">
              <a:rPr lang="en-CA" smtClean="0"/>
              <a:t>‹#›</a:t>
            </a:fld>
            <a:endParaRPr lang="en-CA"/>
          </a:p>
        </p:txBody>
      </p:sp>
    </p:spTree>
    <p:extLst>
      <p:ext uri="{BB962C8B-B14F-4D97-AF65-F5344CB8AC3E}">
        <p14:creationId xmlns:p14="http://schemas.microsoft.com/office/powerpoint/2010/main" val="309752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A9DD7-F695-CCB0-F91D-401E9F870F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321B99-A3DA-C06C-77C9-94607346A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FC3596B-E2D3-D249-C67F-5586C6DD22CC}"/>
              </a:ext>
            </a:extLst>
          </p:cNvPr>
          <p:cNvSpPr>
            <a:spLocks noGrp="1"/>
          </p:cNvSpPr>
          <p:nvPr>
            <p:ph type="dt" sz="half" idx="10"/>
          </p:nvPr>
        </p:nvSpPr>
        <p:spPr/>
        <p:txBody>
          <a:bodyPr/>
          <a:lstStyle/>
          <a:p>
            <a:fld id="{A6F88D95-A7AD-45D5-9DA7-16BAACDA00E6}" type="datetimeFigureOut">
              <a:rPr lang="en-CA" smtClean="0"/>
              <a:t>2023-04-11</a:t>
            </a:fld>
            <a:endParaRPr lang="en-CA"/>
          </a:p>
        </p:txBody>
      </p:sp>
      <p:sp>
        <p:nvSpPr>
          <p:cNvPr id="5" name="Footer Placeholder 4">
            <a:extLst>
              <a:ext uri="{FF2B5EF4-FFF2-40B4-BE49-F238E27FC236}">
                <a16:creationId xmlns:a16="http://schemas.microsoft.com/office/drawing/2014/main" id="{6B4B79D8-38A7-D399-5F64-C5758F50478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BA6407-D244-0ECD-4A62-E970656F88F5}"/>
              </a:ext>
            </a:extLst>
          </p:cNvPr>
          <p:cNvSpPr>
            <a:spLocks noGrp="1"/>
          </p:cNvSpPr>
          <p:nvPr>
            <p:ph type="sldNum" sz="quarter" idx="12"/>
          </p:nvPr>
        </p:nvSpPr>
        <p:spPr/>
        <p:txBody>
          <a:bodyPr/>
          <a:lstStyle/>
          <a:p>
            <a:fld id="{851FB796-4DB9-4B17-95B3-B9E4642932F0}" type="slidenum">
              <a:rPr lang="en-CA" smtClean="0"/>
              <a:t>‹#›</a:t>
            </a:fld>
            <a:endParaRPr lang="en-CA"/>
          </a:p>
        </p:txBody>
      </p:sp>
    </p:spTree>
    <p:extLst>
      <p:ext uri="{BB962C8B-B14F-4D97-AF65-F5344CB8AC3E}">
        <p14:creationId xmlns:p14="http://schemas.microsoft.com/office/powerpoint/2010/main" val="32455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3_Title and Text [1 col]">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36EA75-F257-4257-B64C-D13565499B3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45" t="32153" r="145" b="44975"/>
          <a:stretch/>
        </p:blipFill>
        <p:spPr>
          <a:xfrm>
            <a:off x="0" y="0"/>
            <a:ext cx="12192000" cy="1864473"/>
          </a:xfrm>
          <a:prstGeom prst="rect">
            <a:avLst/>
          </a:prstGeom>
        </p:spPr>
      </p:pic>
      <p:sp>
        <p:nvSpPr>
          <p:cNvPr id="15" name="Parallelogram 14">
            <a:extLst>
              <a:ext uri="{FF2B5EF4-FFF2-40B4-BE49-F238E27FC236}">
                <a16:creationId xmlns:a16="http://schemas.microsoft.com/office/drawing/2014/main" id="{96719DAA-5401-4312-8840-7FED55922B71}"/>
              </a:ext>
            </a:extLst>
          </p:cNvPr>
          <p:cNvSpPr/>
          <p:nvPr/>
        </p:nvSpPr>
        <p:spPr>
          <a:xfrm rot="16200000" flipH="1">
            <a:off x="3412764" y="-7617886"/>
            <a:ext cx="5366472" cy="13598245"/>
          </a:xfrm>
          <a:prstGeom prst="parallelogram">
            <a:avLst>
              <a:gd name="adj" fmla="val 15086"/>
            </a:avLst>
          </a:prstGeom>
          <a:gradFill>
            <a:gsLst>
              <a:gs pos="64000">
                <a:schemeClr val="bg2">
                  <a:alpha val="90000"/>
                </a:schemeClr>
              </a:gs>
              <a:gs pos="100000">
                <a:schemeClr val="bg1">
                  <a:lumMod val="75000"/>
                </a:schemeClr>
              </a:gs>
              <a:gs pos="0">
                <a:schemeClr val="bg2">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38"/>
          </a:p>
        </p:txBody>
      </p:sp>
      <p:sp>
        <p:nvSpPr>
          <p:cNvPr id="10" name="Text Placeholder 8"/>
          <p:cNvSpPr>
            <a:spLocks noGrp="1"/>
          </p:cNvSpPr>
          <p:nvPr>
            <p:ph type="body" sz="quarter" idx="15" hasCustomPrompt="1"/>
          </p:nvPr>
        </p:nvSpPr>
        <p:spPr>
          <a:xfrm>
            <a:off x="12821055" y="1448087"/>
            <a:ext cx="914400" cy="314306"/>
          </a:xfrm>
        </p:spPr>
        <p:txBody>
          <a:bodyPr anchor="ctr" anchorCtr="0"/>
          <a:lstStyle>
            <a:lvl1pPr algn="ctr">
              <a:lnSpc>
                <a:spcPct val="100000"/>
              </a:lnSpc>
              <a:defRPr sz="3268" b="1">
                <a:solidFill>
                  <a:srgbClr val="7030A0"/>
                </a:solidFill>
              </a:defRPr>
            </a:lvl1pPr>
          </a:lstStyle>
          <a:p>
            <a:pPr lvl="0"/>
            <a:r>
              <a:rPr lang="en-US"/>
              <a:t>X</a:t>
            </a:r>
            <a:endParaRPr lang="en-CA"/>
          </a:p>
        </p:txBody>
      </p:sp>
      <p:sp>
        <p:nvSpPr>
          <p:cNvPr id="11" name="Text Placeholder 8"/>
          <p:cNvSpPr>
            <a:spLocks noGrp="1"/>
          </p:cNvSpPr>
          <p:nvPr>
            <p:ph type="body" sz="quarter" idx="16" hasCustomPrompt="1"/>
          </p:nvPr>
        </p:nvSpPr>
        <p:spPr>
          <a:xfrm>
            <a:off x="14662826" y="1448087"/>
            <a:ext cx="914400" cy="314306"/>
          </a:xfrm>
        </p:spPr>
        <p:txBody>
          <a:bodyPr anchor="ctr" anchorCtr="0"/>
          <a:lstStyle>
            <a:lvl1pPr algn="ctr">
              <a:lnSpc>
                <a:spcPct val="100000"/>
              </a:lnSpc>
              <a:defRPr sz="3268" b="1">
                <a:solidFill>
                  <a:srgbClr val="7030A0"/>
                </a:solidFill>
              </a:defRPr>
            </a:lvl1pPr>
          </a:lstStyle>
          <a:p>
            <a:pPr lvl="0"/>
            <a:r>
              <a:rPr lang="en-US"/>
              <a:t>X</a:t>
            </a:r>
            <a:endParaRPr lang="en-CA"/>
          </a:p>
        </p:txBody>
      </p:sp>
      <p:sp>
        <p:nvSpPr>
          <p:cNvPr id="12" name="Text Placeholder 4"/>
          <p:cNvSpPr>
            <a:spLocks noGrp="1"/>
          </p:cNvSpPr>
          <p:nvPr>
            <p:ph type="body" sz="quarter" idx="13" hasCustomPrompt="1"/>
          </p:nvPr>
        </p:nvSpPr>
        <p:spPr>
          <a:xfrm>
            <a:off x="12542196" y="3479208"/>
            <a:ext cx="3476017" cy="3378792"/>
          </a:xfrm>
          <a:solidFill>
            <a:schemeClr val="accent1">
              <a:lumMod val="20000"/>
              <a:lumOff val="80000"/>
            </a:schemeClr>
          </a:solidFill>
          <a:ln>
            <a:solidFill>
              <a:schemeClr val="bg1">
                <a:lumMod val="10000"/>
              </a:schemeClr>
            </a:solidFill>
          </a:ln>
        </p:spPr>
        <p:txBody>
          <a:bodyPr lIns="90000" tIns="90000" rIns="90000" bIns="90000"/>
          <a:lstStyle>
            <a:lvl1pPr>
              <a:defRPr sz="1634" baseline="0"/>
            </a:lvl1pPr>
            <a:lvl2pPr>
              <a:defRPr sz="1634"/>
            </a:lvl2pPr>
            <a:lvl3pPr>
              <a:defRPr sz="1634"/>
            </a:lvl3pPr>
            <a:lvl4pPr>
              <a:defRPr sz="1634"/>
            </a:lvl4pPr>
            <a:lvl5pPr>
              <a:defRPr sz="1634"/>
            </a:lvl5pPr>
          </a:lstStyle>
          <a:p>
            <a:pPr lvl="0"/>
            <a:r>
              <a:rPr lang="en-US"/>
              <a:t>Place instructions here in relation to production notes pertaining to this slide, such as: What should fade in? In Sync with Narration?</a:t>
            </a:r>
          </a:p>
          <a:p>
            <a:pPr lvl="0"/>
            <a:r>
              <a:rPr lang="en-US"/>
              <a:t>Clickables…interactive elements…</a:t>
            </a:r>
            <a:r>
              <a:rPr lang="en-US" err="1"/>
              <a:t>etc</a:t>
            </a:r>
            <a:endParaRPr lang="en-CA"/>
          </a:p>
        </p:txBody>
      </p:sp>
      <p:sp>
        <p:nvSpPr>
          <p:cNvPr id="13" name="Text Placeholder 4"/>
          <p:cNvSpPr>
            <a:spLocks noGrp="1"/>
          </p:cNvSpPr>
          <p:nvPr>
            <p:ph type="body" sz="quarter" idx="14" hasCustomPrompt="1"/>
          </p:nvPr>
        </p:nvSpPr>
        <p:spPr>
          <a:xfrm>
            <a:off x="-3813243" y="379827"/>
            <a:ext cx="3463047" cy="6478174"/>
          </a:xfrm>
          <a:solidFill>
            <a:srgbClr val="AFEAFF"/>
          </a:solidFill>
          <a:ln>
            <a:solidFill>
              <a:schemeClr val="bg1">
                <a:lumMod val="10000"/>
              </a:schemeClr>
            </a:solidFill>
          </a:ln>
        </p:spPr>
        <p:txBody>
          <a:bodyPr lIns="90000" tIns="90000" rIns="90000" bIns="90000"/>
          <a:lstStyle>
            <a:lvl1pPr marL="0" indent="0">
              <a:buFont typeface="Arial" panose="020B0604020202020204" pitchFamily="34" charset="0"/>
              <a:buNone/>
              <a:defRPr sz="1634" baseline="0"/>
            </a:lvl1pPr>
            <a:lvl2pPr>
              <a:defRPr sz="1634"/>
            </a:lvl2pPr>
            <a:lvl3pPr>
              <a:defRPr sz="1634"/>
            </a:lvl3pPr>
            <a:lvl4pPr>
              <a:defRPr sz="1634"/>
            </a:lvl4pPr>
            <a:lvl5pPr>
              <a:defRPr sz="1634"/>
            </a:lvl5pPr>
          </a:lstStyle>
          <a:p>
            <a:pPr lvl="0"/>
            <a:r>
              <a:rPr lang="en-US"/>
              <a:t>Place instructions here in relation to media pertaining to this slide, such as: Links to Images on Server, Links to Images on </a:t>
            </a:r>
            <a:r>
              <a:rPr lang="en-US" err="1"/>
              <a:t>Shutterstock</a:t>
            </a:r>
            <a:r>
              <a:rPr lang="en-US"/>
              <a:t>, Links to Resources</a:t>
            </a:r>
          </a:p>
          <a:p>
            <a:pPr lvl="0"/>
            <a:r>
              <a:rPr lang="en-US"/>
              <a:t>Links to Audio, Visual…</a:t>
            </a:r>
            <a:r>
              <a:rPr lang="en-US" err="1"/>
              <a:t>etc</a:t>
            </a:r>
            <a:endParaRPr lang="en-US"/>
          </a:p>
        </p:txBody>
      </p:sp>
      <p:sp>
        <p:nvSpPr>
          <p:cNvPr id="14" name="Rectangle 13"/>
          <p:cNvSpPr/>
          <p:nvPr/>
        </p:nvSpPr>
        <p:spPr>
          <a:xfrm>
            <a:off x="-3813243" y="-1033127"/>
            <a:ext cx="3463047" cy="820424"/>
          </a:xfrm>
          <a:prstGeom prst="rect">
            <a:avLst/>
          </a:prstGeom>
          <a:solidFill>
            <a:srgbClr val="7030A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Page Type: </a:t>
            </a:r>
            <a:r>
              <a:rPr lang="en-CA" sz="1838" b="1"/>
              <a:t>TXT/CUSTOM</a:t>
            </a:r>
          </a:p>
        </p:txBody>
      </p:sp>
      <p:sp>
        <p:nvSpPr>
          <p:cNvPr id="6" name="Parallelogram 5"/>
          <p:cNvSpPr/>
          <p:nvPr/>
        </p:nvSpPr>
        <p:spPr>
          <a:xfrm rot="21390209">
            <a:off x="-886229" y="1352295"/>
            <a:ext cx="13914962" cy="2603512"/>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38"/>
          </a:p>
        </p:txBody>
      </p:sp>
      <p:sp>
        <p:nvSpPr>
          <p:cNvPr id="2" name="Title 1"/>
          <p:cNvSpPr>
            <a:spLocks noGrp="1"/>
          </p:cNvSpPr>
          <p:nvPr>
            <p:ph type="title" hasCustomPrompt="1"/>
          </p:nvPr>
        </p:nvSpPr>
        <p:spPr>
          <a:xfrm>
            <a:off x="388406" y="667393"/>
            <a:ext cx="11397447" cy="399445"/>
          </a:xfrm>
        </p:spPr>
        <p:txBody>
          <a:bodyPr/>
          <a:lstStyle>
            <a:lvl1pPr>
              <a:defRPr>
                <a:solidFill>
                  <a:schemeClr val="accent1"/>
                </a:solidFill>
              </a:defRPr>
            </a:lvl1pPr>
          </a:lstStyle>
          <a:p>
            <a:r>
              <a:rPr lang="en-US"/>
              <a:t>Click to edit Master title style  </a:t>
            </a:r>
            <a:endParaRPr lang="en-CA"/>
          </a:p>
        </p:txBody>
      </p:sp>
      <p:sp>
        <p:nvSpPr>
          <p:cNvPr id="23" name="Parallelogram 22"/>
          <p:cNvSpPr/>
          <p:nvPr/>
        </p:nvSpPr>
        <p:spPr>
          <a:xfrm>
            <a:off x="11068454" y="445083"/>
            <a:ext cx="1977989" cy="1243507"/>
          </a:xfrm>
          <a:prstGeom prst="parallelogram">
            <a:avLst>
              <a:gd name="adj" fmla="val 99341"/>
            </a:avLst>
          </a:prstGeom>
          <a:solidFill>
            <a:srgbClr val="EB5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38"/>
          </a:p>
        </p:txBody>
      </p:sp>
      <p:sp>
        <p:nvSpPr>
          <p:cNvPr id="16" name="Content Placeholder 2"/>
          <p:cNvSpPr>
            <a:spLocks noGrp="1"/>
          </p:cNvSpPr>
          <p:nvPr>
            <p:ph idx="1"/>
          </p:nvPr>
        </p:nvSpPr>
        <p:spPr>
          <a:xfrm>
            <a:off x="673085" y="1841243"/>
            <a:ext cx="10845830" cy="4399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ustDataLst>
      <p:tags r:id="rId1"/>
    </p:custDataLst>
    <p:extLst>
      <p:ext uri="{BB962C8B-B14F-4D97-AF65-F5344CB8AC3E}">
        <p14:creationId xmlns:p14="http://schemas.microsoft.com/office/powerpoint/2010/main" val="22890039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3" decel="10000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3_Title and Text [1 col]">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36EA75-F257-4257-B64C-D13565499B3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45" t="32153" r="145" b="44975"/>
          <a:stretch/>
        </p:blipFill>
        <p:spPr>
          <a:xfrm>
            <a:off x="0" y="0"/>
            <a:ext cx="12192000" cy="1864473"/>
          </a:xfrm>
          <a:prstGeom prst="rect">
            <a:avLst/>
          </a:prstGeom>
        </p:spPr>
      </p:pic>
      <p:sp>
        <p:nvSpPr>
          <p:cNvPr id="15" name="Parallelogram 14">
            <a:extLst>
              <a:ext uri="{FF2B5EF4-FFF2-40B4-BE49-F238E27FC236}">
                <a16:creationId xmlns:a16="http://schemas.microsoft.com/office/drawing/2014/main" id="{96719DAA-5401-4312-8840-7FED55922B71}"/>
              </a:ext>
            </a:extLst>
          </p:cNvPr>
          <p:cNvSpPr/>
          <p:nvPr/>
        </p:nvSpPr>
        <p:spPr>
          <a:xfrm rot="16200000" flipH="1">
            <a:off x="3412764" y="-7617886"/>
            <a:ext cx="5366472" cy="13598245"/>
          </a:xfrm>
          <a:prstGeom prst="parallelogram">
            <a:avLst>
              <a:gd name="adj" fmla="val 15086"/>
            </a:avLst>
          </a:prstGeom>
          <a:gradFill>
            <a:gsLst>
              <a:gs pos="64000">
                <a:schemeClr val="bg2">
                  <a:alpha val="90000"/>
                </a:schemeClr>
              </a:gs>
              <a:gs pos="100000">
                <a:schemeClr val="bg1">
                  <a:lumMod val="75000"/>
                </a:schemeClr>
              </a:gs>
              <a:gs pos="0">
                <a:schemeClr val="bg2">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38"/>
          </a:p>
        </p:txBody>
      </p:sp>
      <p:sp>
        <p:nvSpPr>
          <p:cNvPr id="10" name="Text Placeholder 8"/>
          <p:cNvSpPr>
            <a:spLocks noGrp="1"/>
          </p:cNvSpPr>
          <p:nvPr>
            <p:ph type="body" sz="quarter" idx="15" hasCustomPrompt="1"/>
          </p:nvPr>
        </p:nvSpPr>
        <p:spPr>
          <a:xfrm>
            <a:off x="12821055" y="1448087"/>
            <a:ext cx="914400" cy="314306"/>
          </a:xfrm>
        </p:spPr>
        <p:txBody>
          <a:bodyPr anchor="ctr" anchorCtr="0"/>
          <a:lstStyle>
            <a:lvl1pPr algn="ctr">
              <a:lnSpc>
                <a:spcPct val="100000"/>
              </a:lnSpc>
              <a:defRPr sz="3268" b="1">
                <a:solidFill>
                  <a:srgbClr val="7030A0"/>
                </a:solidFill>
              </a:defRPr>
            </a:lvl1pPr>
          </a:lstStyle>
          <a:p>
            <a:pPr lvl="0"/>
            <a:r>
              <a:rPr lang="en-US"/>
              <a:t>X</a:t>
            </a:r>
            <a:endParaRPr lang="en-CA"/>
          </a:p>
        </p:txBody>
      </p:sp>
      <p:sp>
        <p:nvSpPr>
          <p:cNvPr id="11" name="Text Placeholder 8"/>
          <p:cNvSpPr>
            <a:spLocks noGrp="1"/>
          </p:cNvSpPr>
          <p:nvPr>
            <p:ph type="body" sz="quarter" idx="16" hasCustomPrompt="1"/>
          </p:nvPr>
        </p:nvSpPr>
        <p:spPr>
          <a:xfrm>
            <a:off x="14662826" y="1448087"/>
            <a:ext cx="914400" cy="314306"/>
          </a:xfrm>
        </p:spPr>
        <p:txBody>
          <a:bodyPr anchor="ctr" anchorCtr="0"/>
          <a:lstStyle>
            <a:lvl1pPr algn="ctr">
              <a:lnSpc>
                <a:spcPct val="100000"/>
              </a:lnSpc>
              <a:defRPr sz="3268" b="1">
                <a:solidFill>
                  <a:srgbClr val="7030A0"/>
                </a:solidFill>
              </a:defRPr>
            </a:lvl1pPr>
          </a:lstStyle>
          <a:p>
            <a:pPr lvl="0"/>
            <a:r>
              <a:rPr lang="en-US"/>
              <a:t>X</a:t>
            </a:r>
            <a:endParaRPr lang="en-CA"/>
          </a:p>
        </p:txBody>
      </p:sp>
      <p:sp>
        <p:nvSpPr>
          <p:cNvPr id="12" name="Text Placeholder 4"/>
          <p:cNvSpPr>
            <a:spLocks noGrp="1"/>
          </p:cNvSpPr>
          <p:nvPr>
            <p:ph type="body" sz="quarter" idx="13" hasCustomPrompt="1"/>
          </p:nvPr>
        </p:nvSpPr>
        <p:spPr>
          <a:xfrm>
            <a:off x="12542196" y="3479208"/>
            <a:ext cx="3476017" cy="3378792"/>
          </a:xfrm>
          <a:solidFill>
            <a:schemeClr val="accent1">
              <a:lumMod val="20000"/>
              <a:lumOff val="80000"/>
            </a:schemeClr>
          </a:solidFill>
          <a:ln>
            <a:solidFill>
              <a:schemeClr val="bg1">
                <a:lumMod val="10000"/>
              </a:schemeClr>
            </a:solidFill>
          </a:ln>
        </p:spPr>
        <p:txBody>
          <a:bodyPr lIns="90000" tIns="90000" rIns="90000" bIns="90000"/>
          <a:lstStyle>
            <a:lvl1pPr>
              <a:defRPr sz="1634" baseline="0"/>
            </a:lvl1pPr>
            <a:lvl2pPr>
              <a:defRPr sz="1634"/>
            </a:lvl2pPr>
            <a:lvl3pPr>
              <a:defRPr sz="1634"/>
            </a:lvl3pPr>
            <a:lvl4pPr>
              <a:defRPr sz="1634"/>
            </a:lvl4pPr>
            <a:lvl5pPr>
              <a:defRPr sz="1634"/>
            </a:lvl5pPr>
          </a:lstStyle>
          <a:p>
            <a:pPr lvl="0"/>
            <a:r>
              <a:rPr lang="en-US"/>
              <a:t>Place instructions here in relation to production notes pertaining to this slide, such as: What should fade in? In Sync with Narration?</a:t>
            </a:r>
          </a:p>
          <a:p>
            <a:pPr lvl="0"/>
            <a:r>
              <a:rPr lang="en-US"/>
              <a:t>Clickables…interactive elements…</a:t>
            </a:r>
            <a:r>
              <a:rPr lang="en-US" err="1"/>
              <a:t>etc</a:t>
            </a:r>
            <a:endParaRPr lang="en-CA"/>
          </a:p>
        </p:txBody>
      </p:sp>
      <p:sp>
        <p:nvSpPr>
          <p:cNvPr id="13" name="Text Placeholder 4"/>
          <p:cNvSpPr>
            <a:spLocks noGrp="1"/>
          </p:cNvSpPr>
          <p:nvPr>
            <p:ph type="body" sz="quarter" idx="14" hasCustomPrompt="1"/>
          </p:nvPr>
        </p:nvSpPr>
        <p:spPr>
          <a:xfrm>
            <a:off x="-3813243" y="379827"/>
            <a:ext cx="3463047" cy="6478174"/>
          </a:xfrm>
          <a:solidFill>
            <a:srgbClr val="AFEAFF"/>
          </a:solidFill>
          <a:ln>
            <a:solidFill>
              <a:schemeClr val="bg1">
                <a:lumMod val="10000"/>
              </a:schemeClr>
            </a:solidFill>
          </a:ln>
        </p:spPr>
        <p:txBody>
          <a:bodyPr lIns="90000" tIns="90000" rIns="90000" bIns="90000"/>
          <a:lstStyle>
            <a:lvl1pPr marL="0" indent="0">
              <a:buFont typeface="Arial" panose="020B0604020202020204" pitchFamily="34" charset="0"/>
              <a:buNone/>
              <a:defRPr sz="1634" baseline="0"/>
            </a:lvl1pPr>
            <a:lvl2pPr>
              <a:defRPr sz="1634"/>
            </a:lvl2pPr>
            <a:lvl3pPr>
              <a:defRPr sz="1634"/>
            </a:lvl3pPr>
            <a:lvl4pPr>
              <a:defRPr sz="1634"/>
            </a:lvl4pPr>
            <a:lvl5pPr>
              <a:defRPr sz="1634"/>
            </a:lvl5pPr>
          </a:lstStyle>
          <a:p>
            <a:pPr lvl="0"/>
            <a:r>
              <a:rPr lang="en-US"/>
              <a:t>Place instructions here in relation to media pertaining to this slide, such as: Links to Images on Server, Links to Images on </a:t>
            </a:r>
            <a:r>
              <a:rPr lang="en-US" err="1"/>
              <a:t>Shutterstock</a:t>
            </a:r>
            <a:r>
              <a:rPr lang="en-US"/>
              <a:t>, Links to Resources</a:t>
            </a:r>
          </a:p>
          <a:p>
            <a:pPr lvl="0"/>
            <a:r>
              <a:rPr lang="en-US"/>
              <a:t>Links to Audio, Visual…</a:t>
            </a:r>
            <a:r>
              <a:rPr lang="en-US" err="1"/>
              <a:t>etc</a:t>
            </a:r>
            <a:endParaRPr lang="en-US"/>
          </a:p>
        </p:txBody>
      </p:sp>
      <p:sp>
        <p:nvSpPr>
          <p:cNvPr id="14" name="Rectangle 13"/>
          <p:cNvSpPr/>
          <p:nvPr/>
        </p:nvSpPr>
        <p:spPr>
          <a:xfrm>
            <a:off x="-3813243" y="-1033127"/>
            <a:ext cx="3463047" cy="820424"/>
          </a:xfrm>
          <a:prstGeom prst="rect">
            <a:avLst/>
          </a:prstGeom>
          <a:solidFill>
            <a:srgbClr val="7030A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Page Type: </a:t>
            </a:r>
            <a:r>
              <a:rPr lang="en-CA" sz="1838" b="1"/>
              <a:t>TXT/CUSTOM</a:t>
            </a:r>
          </a:p>
        </p:txBody>
      </p:sp>
      <p:sp>
        <p:nvSpPr>
          <p:cNvPr id="6" name="Parallelogram 5"/>
          <p:cNvSpPr/>
          <p:nvPr/>
        </p:nvSpPr>
        <p:spPr>
          <a:xfrm rot="21390209">
            <a:off x="-886229" y="1352295"/>
            <a:ext cx="13914962" cy="2603512"/>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38"/>
          </a:p>
        </p:txBody>
      </p:sp>
      <p:sp>
        <p:nvSpPr>
          <p:cNvPr id="2" name="Title 1"/>
          <p:cNvSpPr>
            <a:spLocks noGrp="1"/>
          </p:cNvSpPr>
          <p:nvPr>
            <p:ph type="title" hasCustomPrompt="1"/>
          </p:nvPr>
        </p:nvSpPr>
        <p:spPr>
          <a:xfrm>
            <a:off x="388406" y="667393"/>
            <a:ext cx="11397447" cy="399445"/>
          </a:xfrm>
        </p:spPr>
        <p:txBody>
          <a:bodyPr/>
          <a:lstStyle>
            <a:lvl1pPr>
              <a:defRPr>
                <a:solidFill>
                  <a:schemeClr val="accent1"/>
                </a:solidFill>
              </a:defRPr>
            </a:lvl1pPr>
          </a:lstStyle>
          <a:p>
            <a:r>
              <a:rPr lang="en-US"/>
              <a:t>Click to edit Master title style  </a:t>
            </a:r>
            <a:endParaRPr lang="en-CA"/>
          </a:p>
        </p:txBody>
      </p:sp>
      <p:sp>
        <p:nvSpPr>
          <p:cNvPr id="23" name="Parallelogram 22"/>
          <p:cNvSpPr/>
          <p:nvPr/>
        </p:nvSpPr>
        <p:spPr>
          <a:xfrm>
            <a:off x="11068454" y="445083"/>
            <a:ext cx="1977989" cy="1243507"/>
          </a:xfrm>
          <a:prstGeom prst="parallelogram">
            <a:avLst>
              <a:gd name="adj" fmla="val 99341"/>
            </a:avLst>
          </a:prstGeom>
          <a:solidFill>
            <a:srgbClr val="EB5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38"/>
          </a:p>
        </p:txBody>
      </p:sp>
      <p:sp>
        <p:nvSpPr>
          <p:cNvPr id="16" name="Content Placeholder 2"/>
          <p:cNvSpPr>
            <a:spLocks noGrp="1"/>
          </p:cNvSpPr>
          <p:nvPr>
            <p:ph idx="1"/>
          </p:nvPr>
        </p:nvSpPr>
        <p:spPr>
          <a:xfrm>
            <a:off x="673085" y="1841243"/>
            <a:ext cx="10845830" cy="4399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ustDataLst>
      <p:tags r:id="rId1"/>
    </p:custDataLst>
    <p:extLst>
      <p:ext uri="{BB962C8B-B14F-4D97-AF65-F5344CB8AC3E}">
        <p14:creationId xmlns:p14="http://schemas.microsoft.com/office/powerpoint/2010/main" val="259769885"/>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3" decel="10000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3_Title and Text [1 col]">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36EA75-F257-4257-B64C-D13565499B3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45" t="32153" r="145" b="44975"/>
          <a:stretch/>
        </p:blipFill>
        <p:spPr>
          <a:xfrm>
            <a:off x="0" y="0"/>
            <a:ext cx="12192000" cy="1864473"/>
          </a:xfrm>
          <a:prstGeom prst="rect">
            <a:avLst/>
          </a:prstGeom>
        </p:spPr>
      </p:pic>
      <p:sp>
        <p:nvSpPr>
          <p:cNvPr id="15" name="Parallelogram 14">
            <a:extLst>
              <a:ext uri="{FF2B5EF4-FFF2-40B4-BE49-F238E27FC236}">
                <a16:creationId xmlns:a16="http://schemas.microsoft.com/office/drawing/2014/main" id="{96719DAA-5401-4312-8840-7FED55922B71}"/>
              </a:ext>
            </a:extLst>
          </p:cNvPr>
          <p:cNvSpPr/>
          <p:nvPr/>
        </p:nvSpPr>
        <p:spPr>
          <a:xfrm rot="16200000" flipH="1">
            <a:off x="3412764" y="-7617886"/>
            <a:ext cx="5366472" cy="13598245"/>
          </a:xfrm>
          <a:prstGeom prst="parallelogram">
            <a:avLst>
              <a:gd name="adj" fmla="val 15086"/>
            </a:avLst>
          </a:prstGeom>
          <a:gradFill>
            <a:gsLst>
              <a:gs pos="64000">
                <a:schemeClr val="bg2">
                  <a:alpha val="90000"/>
                </a:schemeClr>
              </a:gs>
              <a:gs pos="100000">
                <a:schemeClr val="bg1">
                  <a:lumMod val="75000"/>
                </a:schemeClr>
              </a:gs>
              <a:gs pos="0">
                <a:schemeClr val="bg2">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38"/>
          </a:p>
        </p:txBody>
      </p:sp>
      <p:sp>
        <p:nvSpPr>
          <p:cNvPr id="10" name="Text Placeholder 8"/>
          <p:cNvSpPr>
            <a:spLocks noGrp="1"/>
          </p:cNvSpPr>
          <p:nvPr>
            <p:ph type="body" sz="quarter" idx="15" hasCustomPrompt="1"/>
          </p:nvPr>
        </p:nvSpPr>
        <p:spPr>
          <a:xfrm>
            <a:off x="12821055" y="1448087"/>
            <a:ext cx="914400" cy="314306"/>
          </a:xfrm>
        </p:spPr>
        <p:txBody>
          <a:bodyPr anchor="ctr" anchorCtr="0"/>
          <a:lstStyle>
            <a:lvl1pPr algn="ctr">
              <a:lnSpc>
                <a:spcPct val="100000"/>
              </a:lnSpc>
              <a:defRPr sz="3268" b="1">
                <a:solidFill>
                  <a:srgbClr val="7030A0"/>
                </a:solidFill>
              </a:defRPr>
            </a:lvl1pPr>
          </a:lstStyle>
          <a:p>
            <a:pPr lvl="0"/>
            <a:r>
              <a:rPr lang="en-US"/>
              <a:t>X</a:t>
            </a:r>
            <a:endParaRPr lang="en-CA"/>
          </a:p>
        </p:txBody>
      </p:sp>
      <p:sp>
        <p:nvSpPr>
          <p:cNvPr id="11" name="Text Placeholder 8"/>
          <p:cNvSpPr>
            <a:spLocks noGrp="1"/>
          </p:cNvSpPr>
          <p:nvPr>
            <p:ph type="body" sz="quarter" idx="16" hasCustomPrompt="1"/>
          </p:nvPr>
        </p:nvSpPr>
        <p:spPr>
          <a:xfrm>
            <a:off x="14662826" y="1448087"/>
            <a:ext cx="914400" cy="314306"/>
          </a:xfrm>
        </p:spPr>
        <p:txBody>
          <a:bodyPr anchor="ctr" anchorCtr="0"/>
          <a:lstStyle>
            <a:lvl1pPr algn="ctr">
              <a:lnSpc>
                <a:spcPct val="100000"/>
              </a:lnSpc>
              <a:defRPr sz="3268" b="1">
                <a:solidFill>
                  <a:srgbClr val="7030A0"/>
                </a:solidFill>
              </a:defRPr>
            </a:lvl1pPr>
          </a:lstStyle>
          <a:p>
            <a:pPr lvl="0"/>
            <a:r>
              <a:rPr lang="en-US"/>
              <a:t>X</a:t>
            </a:r>
            <a:endParaRPr lang="en-CA"/>
          </a:p>
        </p:txBody>
      </p:sp>
      <p:sp>
        <p:nvSpPr>
          <p:cNvPr id="12" name="Text Placeholder 4"/>
          <p:cNvSpPr>
            <a:spLocks noGrp="1"/>
          </p:cNvSpPr>
          <p:nvPr>
            <p:ph type="body" sz="quarter" idx="13" hasCustomPrompt="1"/>
          </p:nvPr>
        </p:nvSpPr>
        <p:spPr>
          <a:xfrm>
            <a:off x="12542196" y="3479208"/>
            <a:ext cx="3476017" cy="3378792"/>
          </a:xfrm>
          <a:solidFill>
            <a:schemeClr val="accent1">
              <a:lumMod val="20000"/>
              <a:lumOff val="80000"/>
            </a:schemeClr>
          </a:solidFill>
          <a:ln>
            <a:solidFill>
              <a:schemeClr val="bg1">
                <a:lumMod val="10000"/>
              </a:schemeClr>
            </a:solidFill>
          </a:ln>
        </p:spPr>
        <p:txBody>
          <a:bodyPr lIns="90000" tIns="90000" rIns="90000" bIns="90000"/>
          <a:lstStyle>
            <a:lvl1pPr>
              <a:defRPr sz="1634" baseline="0"/>
            </a:lvl1pPr>
            <a:lvl2pPr>
              <a:defRPr sz="1634"/>
            </a:lvl2pPr>
            <a:lvl3pPr>
              <a:defRPr sz="1634"/>
            </a:lvl3pPr>
            <a:lvl4pPr>
              <a:defRPr sz="1634"/>
            </a:lvl4pPr>
            <a:lvl5pPr>
              <a:defRPr sz="1634"/>
            </a:lvl5pPr>
          </a:lstStyle>
          <a:p>
            <a:pPr lvl="0"/>
            <a:r>
              <a:rPr lang="en-US"/>
              <a:t>Place instructions here in relation to production notes pertaining to this slide, such as: What should fade in? In Sync with Narration?</a:t>
            </a:r>
          </a:p>
          <a:p>
            <a:pPr lvl="0"/>
            <a:r>
              <a:rPr lang="en-US"/>
              <a:t>Clickables…interactive elements…</a:t>
            </a:r>
            <a:r>
              <a:rPr lang="en-US" err="1"/>
              <a:t>etc</a:t>
            </a:r>
            <a:endParaRPr lang="en-CA"/>
          </a:p>
        </p:txBody>
      </p:sp>
      <p:sp>
        <p:nvSpPr>
          <p:cNvPr id="13" name="Text Placeholder 4"/>
          <p:cNvSpPr>
            <a:spLocks noGrp="1"/>
          </p:cNvSpPr>
          <p:nvPr>
            <p:ph type="body" sz="quarter" idx="14" hasCustomPrompt="1"/>
          </p:nvPr>
        </p:nvSpPr>
        <p:spPr>
          <a:xfrm>
            <a:off x="-3813243" y="379827"/>
            <a:ext cx="3463047" cy="6478174"/>
          </a:xfrm>
          <a:solidFill>
            <a:srgbClr val="AFEAFF"/>
          </a:solidFill>
          <a:ln>
            <a:solidFill>
              <a:schemeClr val="bg1">
                <a:lumMod val="10000"/>
              </a:schemeClr>
            </a:solidFill>
          </a:ln>
        </p:spPr>
        <p:txBody>
          <a:bodyPr lIns="90000" tIns="90000" rIns="90000" bIns="90000"/>
          <a:lstStyle>
            <a:lvl1pPr marL="0" indent="0">
              <a:buFont typeface="Arial" panose="020B0604020202020204" pitchFamily="34" charset="0"/>
              <a:buNone/>
              <a:defRPr sz="1634" baseline="0"/>
            </a:lvl1pPr>
            <a:lvl2pPr>
              <a:defRPr sz="1634"/>
            </a:lvl2pPr>
            <a:lvl3pPr>
              <a:defRPr sz="1634"/>
            </a:lvl3pPr>
            <a:lvl4pPr>
              <a:defRPr sz="1634"/>
            </a:lvl4pPr>
            <a:lvl5pPr>
              <a:defRPr sz="1634"/>
            </a:lvl5pPr>
          </a:lstStyle>
          <a:p>
            <a:pPr lvl="0"/>
            <a:r>
              <a:rPr lang="en-US"/>
              <a:t>Place instructions here in relation to media pertaining to this slide, such as: Links to Images on Server, Links to Images on </a:t>
            </a:r>
            <a:r>
              <a:rPr lang="en-US" err="1"/>
              <a:t>Shutterstock</a:t>
            </a:r>
            <a:r>
              <a:rPr lang="en-US"/>
              <a:t>, Links to Resources</a:t>
            </a:r>
          </a:p>
          <a:p>
            <a:pPr lvl="0"/>
            <a:r>
              <a:rPr lang="en-US"/>
              <a:t>Links to Audio, Visual…</a:t>
            </a:r>
            <a:r>
              <a:rPr lang="en-US" err="1"/>
              <a:t>etc</a:t>
            </a:r>
            <a:endParaRPr lang="en-US"/>
          </a:p>
        </p:txBody>
      </p:sp>
      <p:sp>
        <p:nvSpPr>
          <p:cNvPr id="14" name="Rectangle 13"/>
          <p:cNvSpPr/>
          <p:nvPr/>
        </p:nvSpPr>
        <p:spPr>
          <a:xfrm>
            <a:off x="-3813243" y="-1033127"/>
            <a:ext cx="3463047" cy="820424"/>
          </a:xfrm>
          <a:prstGeom prst="rect">
            <a:avLst/>
          </a:prstGeom>
          <a:solidFill>
            <a:srgbClr val="7030A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Page Type: </a:t>
            </a:r>
            <a:r>
              <a:rPr lang="en-CA" sz="1838" b="1"/>
              <a:t>TXT/CUSTOM</a:t>
            </a:r>
          </a:p>
        </p:txBody>
      </p:sp>
      <p:sp>
        <p:nvSpPr>
          <p:cNvPr id="6" name="Parallelogram 5"/>
          <p:cNvSpPr/>
          <p:nvPr/>
        </p:nvSpPr>
        <p:spPr>
          <a:xfrm rot="21390209">
            <a:off x="-886229" y="1352295"/>
            <a:ext cx="13914962" cy="2603512"/>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38"/>
          </a:p>
        </p:txBody>
      </p:sp>
      <p:sp>
        <p:nvSpPr>
          <p:cNvPr id="2" name="Title 1"/>
          <p:cNvSpPr>
            <a:spLocks noGrp="1"/>
          </p:cNvSpPr>
          <p:nvPr>
            <p:ph type="title" hasCustomPrompt="1"/>
          </p:nvPr>
        </p:nvSpPr>
        <p:spPr>
          <a:xfrm>
            <a:off x="388406" y="667393"/>
            <a:ext cx="11397447" cy="399445"/>
          </a:xfrm>
        </p:spPr>
        <p:txBody>
          <a:bodyPr/>
          <a:lstStyle>
            <a:lvl1pPr>
              <a:defRPr>
                <a:solidFill>
                  <a:schemeClr val="accent1"/>
                </a:solidFill>
              </a:defRPr>
            </a:lvl1pPr>
          </a:lstStyle>
          <a:p>
            <a:r>
              <a:rPr lang="en-US"/>
              <a:t>Click to edit Master title style  </a:t>
            </a:r>
            <a:endParaRPr lang="en-CA"/>
          </a:p>
        </p:txBody>
      </p:sp>
      <p:sp>
        <p:nvSpPr>
          <p:cNvPr id="23" name="Parallelogram 22"/>
          <p:cNvSpPr/>
          <p:nvPr/>
        </p:nvSpPr>
        <p:spPr>
          <a:xfrm>
            <a:off x="11068454" y="445083"/>
            <a:ext cx="1977989" cy="1243507"/>
          </a:xfrm>
          <a:prstGeom prst="parallelogram">
            <a:avLst>
              <a:gd name="adj" fmla="val 99341"/>
            </a:avLst>
          </a:prstGeom>
          <a:solidFill>
            <a:srgbClr val="EB5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38"/>
          </a:p>
        </p:txBody>
      </p:sp>
      <p:sp>
        <p:nvSpPr>
          <p:cNvPr id="16" name="Content Placeholder 2"/>
          <p:cNvSpPr>
            <a:spLocks noGrp="1"/>
          </p:cNvSpPr>
          <p:nvPr>
            <p:ph idx="1"/>
          </p:nvPr>
        </p:nvSpPr>
        <p:spPr>
          <a:xfrm>
            <a:off x="673085" y="1841243"/>
            <a:ext cx="10845830" cy="4399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custDataLst>
      <p:tags r:id="rId1"/>
    </p:custDataLst>
    <p:extLst>
      <p:ext uri="{BB962C8B-B14F-4D97-AF65-F5344CB8AC3E}">
        <p14:creationId xmlns:p14="http://schemas.microsoft.com/office/powerpoint/2010/main" val="707574472"/>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3" decel="10000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05E9-1CAD-98BF-2076-D80AA2CC3E68}"/>
              </a:ext>
            </a:extLst>
          </p:cNvPr>
          <p:cNvSpPr>
            <a:spLocks noGrp="1"/>
          </p:cNvSpPr>
          <p:nvPr>
            <p:ph type="title"/>
          </p:nvPr>
        </p:nvSpPr>
        <p:spPr/>
        <p:txBody>
          <a:bodyPr/>
          <a:lstStyle>
            <a:lvl1pPr>
              <a:defRPr>
                <a:latin typeface="Segoe UI Semibold" panose="020B0702040204020203" pitchFamily="34" charset="0"/>
                <a:cs typeface="Segoe UI Semibold" panose="020B0702040204020203" pitchFamily="34" charset="0"/>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31768EE-C757-4BE8-9B9A-446DDA6BD3A8}"/>
              </a:ext>
            </a:extLst>
          </p:cNvPr>
          <p:cNvSpPr>
            <a:spLocks noGrp="1"/>
          </p:cNvSpPr>
          <p:nvPr>
            <p:ph idx="1"/>
          </p:nvPr>
        </p:nvSpPr>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47DACBF9-6570-6962-FE7D-CB274EBAB6D8}"/>
              </a:ext>
            </a:extLst>
          </p:cNvPr>
          <p:cNvSpPr>
            <a:spLocks noGrp="1"/>
          </p:cNvSpPr>
          <p:nvPr>
            <p:ph type="dt" sz="half" idx="10"/>
          </p:nvPr>
        </p:nvSpPr>
        <p:spPr/>
        <p:txBody>
          <a:bodyPr/>
          <a:lstStyle/>
          <a:p>
            <a:fld id="{A6F88D95-A7AD-45D5-9DA7-16BAACDA00E6}" type="datetimeFigureOut">
              <a:rPr lang="en-CA" smtClean="0"/>
              <a:t>2023-04-11</a:t>
            </a:fld>
            <a:endParaRPr lang="en-CA"/>
          </a:p>
        </p:txBody>
      </p:sp>
      <p:sp>
        <p:nvSpPr>
          <p:cNvPr id="5" name="Footer Placeholder 4">
            <a:extLst>
              <a:ext uri="{FF2B5EF4-FFF2-40B4-BE49-F238E27FC236}">
                <a16:creationId xmlns:a16="http://schemas.microsoft.com/office/drawing/2014/main" id="{493B1F7A-CA4D-06F9-3B6B-A65B1D6FF12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B560C05-3E99-0C1E-A35A-DDC4789E6997}"/>
              </a:ext>
            </a:extLst>
          </p:cNvPr>
          <p:cNvSpPr>
            <a:spLocks noGrp="1"/>
          </p:cNvSpPr>
          <p:nvPr>
            <p:ph type="sldNum" sz="quarter" idx="12"/>
          </p:nvPr>
        </p:nvSpPr>
        <p:spPr/>
        <p:txBody>
          <a:bodyPr/>
          <a:lstStyle/>
          <a:p>
            <a:fld id="{851FB796-4DB9-4B17-95B3-B9E4642932F0}" type="slidenum">
              <a:rPr lang="en-CA" smtClean="0"/>
              <a:t>‹#›</a:t>
            </a:fld>
            <a:endParaRPr lang="en-CA"/>
          </a:p>
        </p:txBody>
      </p:sp>
    </p:spTree>
    <p:extLst>
      <p:ext uri="{BB962C8B-B14F-4D97-AF65-F5344CB8AC3E}">
        <p14:creationId xmlns:p14="http://schemas.microsoft.com/office/powerpoint/2010/main" val="103616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6FE9-E527-6D29-1C14-E9E1DEDCAA38}"/>
              </a:ext>
            </a:extLst>
          </p:cNvPr>
          <p:cNvSpPr>
            <a:spLocks noGrp="1"/>
          </p:cNvSpPr>
          <p:nvPr>
            <p:ph type="title"/>
          </p:nvPr>
        </p:nvSpPr>
        <p:spPr>
          <a:xfrm>
            <a:off x="831850" y="1709738"/>
            <a:ext cx="10515600" cy="2852737"/>
          </a:xfrm>
        </p:spPr>
        <p:txBody>
          <a:bodyPr anchor="b"/>
          <a:lstStyle>
            <a:lvl1pPr>
              <a:defRPr sz="6000">
                <a:latin typeface="Segoe UI Semibold" panose="020B0702040204020203" pitchFamily="34" charset="0"/>
                <a:cs typeface="Segoe UI Semibold" panose="020B0702040204020203" pitchFamily="34" charset="0"/>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1F96CF71-C920-CAE9-787F-D97DDD0B9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Light" panose="020B0502040204020203" pitchFamily="34" charset="0"/>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B611AA-98D6-6360-BE8F-37623E1450FF}"/>
              </a:ext>
            </a:extLst>
          </p:cNvPr>
          <p:cNvSpPr>
            <a:spLocks noGrp="1"/>
          </p:cNvSpPr>
          <p:nvPr>
            <p:ph type="dt" sz="half" idx="10"/>
          </p:nvPr>
        </p:nvSpPr>
        <p:spPr/>
        <p:txBody>
          <a:bodyPr/>
          <a:lstStyle/>
          <a:p>
            <a:fld id="{A6F88D95-A7AD-45D5-9DA7-16BAACDA00E6}" type="datetimeFigureOut">
              <a:rPr lang="en-CA" smtClean="0"/>
              <a:t>2023-04-11</a:t>
            </a:fld>
            <a:endParaRPr lang="en-CA"/>
          </a:p>
        </p:txBody>
      </p:sp>
      <p:sp>
        <p:nvSpPr>
          <p:cNvPr id="5" name="Footer Placeholder 4">
            <a:extLst>
              <a:ext uri="{FF2B5EF4-FFF2-40B4-BE49-F238E27FC236}">
                <a16:creationId xmlns:a16="http://schemas.microsoft.com/office/drawing/2014/main" id="{4BDD1EE0-D2E5-BDCB-09D2-738392ABC3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3B87508-D849-4B44-5A0D-2322D9ACA0AE}"/>
              </a:ext>
            </a:extLst>
          </p:cNvPr>
          <p:cNvSpPr>
            <a:spLocks noGrp="1"/>
          </p:cNvSpPr>
          <p:nvPr>
            <p:ph type="sldNum" sz="quarter" idx="12"/>
          </p:nvPr>
        </p:nvSpPr>
        <p:spPr/>
        <p:txBody>
          <a:bodyPr/>
          <a:lstStyle/>
          <a:p>
            <a:fld id="{851FB796-4DB9-4B17-95B3-B9E4642932F0}" type="slidenum">
              <a:rPr lang="en-CA" smtClean="0"/>
              <a:t>‹#›</a:t>
            </a:fld>
            <a:endParaRPr lang="en-CA"/>
          </a:p>
        </p:txBody>
      </p:sp>
    </p:spTree>
    <p:extLst>
      <p:ext uri="{BB962C8B-B14F-4D97-AF65-F5344CB8AC3E}">
        <p14:creationId xmlns:p14="http://schemas.microsoft.com/office/powerpoint/2010/main" val="2032164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65D5-0049-6BF2-2402-0BFFFD96067A}"/>
              </a:ext>
            </a:extLst>
          </p:cNvPr>
          <p:cNvSpPr>
            <a:spLocks noGrp="1"/>
          </p:cNvSpPr>
          <p:nvPr>
            <p:ph type="title"/>
          </p:nvPr>
        </p:nvSpPr>
        <p:spPr/>
        <p:txBody>
          <a:bodyPr/>
          <a:lstStyle>
            <a:lvl1pPr>
              <a:defRPr>
                <a:latin typeface="Segoe UI Semibold" panose="020B0702040204020203" pitchFamily="34" charset="0"/>
                <a:cs typeface="Segoe UI Semibold" panose="020B0702040204020203" pitchFamily="34" charset="0"/>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1182E4D-0834-EE07-B155-56A2AB05FA09}"/>
              </a:ext>
            </a:extLst>
          </p:cNvPr>
          <p:cNvSpPr>
            <a:spLocks noGrp="1"/>
          </p:cNvSpPr>
          <p:nvPr>
            <p:ph sz="half" idx="1"/>
          </p:nvPr>
        </p:nvSpPr>
        <p:spPr>
          <a:xfrm>
            <a:off x="838200" y="1825625"/>
            <a:ext cx="5181600" cy="4351338"/>
          </a:xfrm>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22425EC-B10B-F302-5691-8ECA36EE32AF}"/>
              </a:ext>
            </a:extLst>
          </p:cNvPr>
          <p:cNvSpPr>
            <a:spLocks noGrp="1"/>
          </p:cNvSpPr>
          <p:nvPr>
            <p:ph sz="half" idx="2"/>
          </p:nvPr>
        </p:nvSpPr>
        <p:spPr>
          <a:xfrm>
            <a:off x="6172200" y="1825625"/>
            <a:ext cx="5181600" cy="4351338"/>
          </a:xfrm>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31AE43D-DD65-E4F3-D718-48BC4F5DB200}"/>
              </a:ext>
            </a:extLst>
          </p:cNvPr>
          <p:cNvSpPr>
            <a:spLocks noGrp="1"/>
          </p:cNvSpPr>
          <p:nvPr>
            <p:ph type="dt" sz="half" idx="10"/>
          </p:nvPr>
        </p:nvSpPr>
        <p:spPr/>
        <p:txBody>
          <a:bodyPr/>
          <a:lstStyle/>
          <a:p>
            <a:fld id="{A6F88D95-A7AD-45D5-9DA7-16BAACDA00E6}" type="datetimeFigureOut">
              <a:rPr lang="en-CA" smtClean="0"/>
              <a:t>2023-04-11</a:t>
            </a:fld>
            <a:endParaRPr lang="en-CA"/>
          </a:p>
        </p:txBody>
      </p:sp>
      <p:sp>
        <p:nvSpPr>
          <p:cNvPr id="6" name="Footer Placeholder 5">
            <a:extLst>
              <a:ext uri="{FF2B5EF4-FFF2-40B4-BE49-F238E27FC236}">
                <a16:creationId xmlns:a16="http://schemas.microsoft.com/office/drawing/2014/main" id="{E3281249-8B3D-A0E3-7786-C8E0CE02412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7C7981-EBCD-6718-95DA-1EEDFAEF3C31}"/>
              </a:ext>
            </a:extLst>
          </p:cNvPr>
          <p:cNvSpPr>
            <a:spLocks noGrp="1"/>
          </p:cNvSpPr>
          <p:nvPr>
            <p:ph type="sldNum" sz="quarter" idx="12"/>
          </p:nvPr>
        </p:nvSpPr>
        <p:spPr/>
        <p:txBody>
          <a:bodyPr/>
          <a:lstStyle/>
          <a:p>
            <a:fld id="{851FB796-4DB9-4B17-95B3-B9E4642932F0}" type="slidenum">
              <a:rPr lang="en-CA" smtClean="0"/>
              <a:t>‹#›</a:t>
            </a:fld>
            <a:endParaRPr lang="en-CA"/>
          </a:p>
        </p:txBody>
      </p:sp>
    </p:spTree>
    <p:extLst>
      <p:ext uri="{BB962C8B-B14F-4D97-AF65-F5344CB8AC3E}">
        <p14:creationId xmlns:p14="http://schemas.microsoft.com/office/powerpoint/2010/main" val="61088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47E0-D0B1-EAE6-8AD4-0419314EBBA9}"/>
              </a:ext>
            </a:extLst>
          </p:cNvPr>
          <p:cNvSpPr>
            <a:spLocks noGrp="1"/>
          </p:cNvSpPr>
          <p:nvPr>
            <p:ph type="title"/>
          </p:nvPr>
        </p:nvSpPr>
        <p:spPr>
          <a:xfrm>
            <a:off x="839788" y="365125"/>
            <a:ext cx="10515600" cy="1325563"/>
          </a:xfrm>
        </p:spPr>
        <p:txBody>
          <a:bodyPr/>
          <a:lstStyle>
            <a:lvl1pPr>
              <a:defRPr>
                <a:latin typeface="Segoe UI Semibold" panose="020B0702040204020203" pitchFamily="34" charset="0"/>
                <a:cs typeface="Segoe UI Semibold" panose="020B0702040204020203" pitchFamily="34" charset="0"/>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E17C8DB-7014-8954-E6DF-98ED93767062}"/>
              </a:ext>
            </a:extLst>
          </p:cNvPr>
          <p:cNvSpPr>
            <a:spLocks noGrp="1"/>
          </p:cNvSpPr>
          <p:nvPr>
            <p:ph type="body" idx="1"/>
          </p:nvPr>
        </p:nvSpPr>
        <p:spPr>
          <a:xfrm>
            <a:off x="839788" y="1681163"/>
            <a:ext cx="5157787" cy="823912"/>
          </a:xfrm>
        </p:spPr>
        <p:txBody>
          <a:bodyPr anchor="b"/>
          <a:lstStyle>
            <a:lvl1pPr marL="0" indent="0">
              <a:buNone/>
              <a:defRPr sz="2400" b="1">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23623-FAF3-C12A-6D6E-D5E07F2C0BC8}"/>
              </a:ext>
            </a:extLst>
          </p:cNvPr>
          <p:cNvSpPr>
            <a:spLocks noGrp="1"/>
          </p:cNvSpPr>
          <p:nvPr>
            <p:ph sz="half" idx="2"/>
          </p:nvPr>
        </p:nvSpPr>
        <p:spPr>
          <a:xfrm>
            <a:off x="839788" y="2505075"/>
            <a:ext cx="5157787" cy="3684588"/>
          </a:xfrm>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5F44093-24AD-3840-BC97-74E39B8625E1}"/>
              </a:ext>
            </a:extLst>
          </p:cNvPr>
          <p:cNvSpPr>
            <a:spLocks noGrp="1"/>
          </p:cNvSpPr>
          <p:nvPr>
            <p:ph type="body" sz="quarter" idx="3"/>
          </p:nvPr>
        </p:nvSpPr>
        <p:spPr>
          <a:xfrm>
            <a:off x="6172200" y="1681163"/>
            <a:ext cx="5183188" cy="823912"/>
          </a:xfrm>
        </p:spPr>
        <p:txBody>
          <a:bodyPr anchor="b"/>
          <a:lstStyle>
            <a:lvl1pPr marL="0" indent="0">
              <a:buNone/>
              <a:defRPr sz="2400" b="1">
                <a:latin typeface="Segoe UI Light" panose="020B0502040204020203" pitchFamily="34" charset="0"/>
                <a:cs typeface="Segoe UI Light"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D79D98-4DBF-A0E5-067E-7CB4545EAFFA}"/>
              </a:ext>
            </a:extLst>
          </p:cNvPr>
          <p:cNvSpPr>
            <a:spLocks noGrp="1"/>
          </p:cNvSpPr>
          <p:nvPr>
            <p:ph sz="quarter" idx="4"/>
          </p:nvPr>
        </p:nvSpPr>
        <p:spPr>
          <a:xfrm>
            <a:off x="6172200" y="2505075"/>
            <a:ext cx="5183188" cy="3684588"/>
          </a:xfrm>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C88E104-E7AB-1766-E6D7-C89A346964DF}"/>
              </a:ext>
            </a:extLst>
          </p:cNvPr>
          <p:cNvSpPr>
            <a:spLocks noGrp="1"/>
          </p:cNvSpPr>
          <p:nvPr>
            <p:ph type="dt" sz="half" idx="10"/>
          </p:nvPr>
        </p:nvSpPr>
        <p:spPr/>
        <p:txBody>
          <a:bodyPr/>
          <a:lstStyle/>
          <a:p>
            <a:fld id="{A6F88D95-A7AD-45D5-9DA7-16BAACDA00E6}" type="datetimeFigureOut">
              <a:rPr lang="en-CA" smtClean="0"/>
              <a:t>2023-04-11</a:t>
            </a:fld>
            <a:endParaRPr lang="en-CA"/>
          </a:p>
        </p:txBody>
      </p:sp>
      <p:sp>
        <p:nvSpPr>
          <p:cNvPr id="8" name="Footer Placeholder 7">
            <a:extLst>
              <a:ext uri="{FF2B5EF4-FFF2-40B4-BE49-F238E27FC236}">
                <a16:creationId xmlns:a16="http://schemas.microsoft.com/office/drawing/2014/main" id="{7BF498C8-00EE-3F55-82B7-91A229548D8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820019F-C859-DA94-678D-4B6FF9CDB565}"/>
              </a:ext>
            </a:extLst>
          </p:cNvPr>
          <p:cNvSpPr>
            <a:spLocks noGrp="1"/>
          </p:cNvSpPr>
          <p:nvPr>
            <p:ph type="sldNum" sz="quarter" idx="12"/>
          </p:nvPr>
        </p:nvSpPr>
        <p:spPr/>
        <p:txBody>
          <a:bodyPr/>
          <a:lstStyle/>
          <a:p>
            <a:fld id="{851FB796-4DB9-4B17-95B3-B9E4642932F0}" type="slidenum">
              <a:rPr lang="en-CA" smtClean="0"/>
              <a:t>‹#›</a:t>
            </a:fld>
            <a:endParaRPr lang="en-CA"/>
          </a:p>
        </p:txBody>
      </p:sp>
    </p:spTree>
    <p:extLst>
      <p:ext uri="{BB962C8B-B14F-4D97-AF65-F5344CB8AC3E}">
        <p14:creationId xmlns:p14="http://schemas.microsoft.com/office/powerpoint/2010/main" val="316676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ECBC-4C9B-286C-521B-67ED58153260}"/>
              </a:ext>
            </a:extLst>
          </p:cNvPr>
          <p:cNvSpPr>
            <a:spLocks noGrp="1"/>
          </p:cNvSpPr>
          <p:nvPr>
            <p:ph type="title"/>
          </p:nvPr>
        </p:nvSpPr>
        <p:spPr/>
        <p:txBody>
          <a:bodyPr/>
          <a:lstStyle>
            <a:lvl1pPr>
              <a:defRPr>
                <a:latin typeface="Segoe UI Semibold" panose="020B0702040204020203" pitchFamily="34" charset="0"/>
                <a:cs typeface="Segoe UI Semibold" panose="020B0702040204020203" pitchFamily="34" charset="0"/>
              </a:defRPr>
            </a:lvl1pPr>
          </a:lstStyle>
          <a:p>
            <a:r>
              <a:rPr lang="en-US"/>
              <a:t>Click to edit Master title style</a:t>
            </a:r>
            <a:endParaRPr lang="en-CA"/>
          </a:p>
        </p:txBody>
      </p:sp>
      <p:sp>
        <p:nvSpPr>
          <p:cNvPr id="3" name="Date Placeholder 2">
            <a:extLst>
              <a:ext uri="{FF2B5EF4-FFF2-40B4-BE49-F238E27FC236}">
                <a16:creationId xmlns:a16="http://schemas.microsoft.com/office/drawing/2014/main" id="{47E7DB87-9008-C0EF-8523-16981B458D9C}"/>
              </a:ext>
            </a:extLst>
          </p:cNvPr>
          <p:cNvSpPr>
            <a:spLocks noGrp="1"/>
          </p:cNvSpPr>
          <p:nvPr>
            <p:ph type="dt" sz="half" idx="10"/>
          </p:nvPr>
        </p:nvSpPr>
        <p:spPr/>
        <p:txBody>
          <a:bodyPr/>
          <a:lstStyle/>
          <a:p>
            <a:fld id="{A6F88D95-A7AD-45D5-9DA7-16BAACDA00E6}" type="datetimeFigureOut">
              <a:rPr lang="en-CA" smtClean="0"/>
              <a:t>2023-04-11</a:t>
            </a:fld>
            <a:endParaRPr lang="en-CA"/>
          </a:p>
        </p:txBody>
      </p:sp>
      <p:sp>
        <p:nvSpPr>
          <p:cNvPr id="4" name="Footer Placeholder 3">
            <a:extLst>
              <a:ext uri="{FF2B5EF4-FFF2-40B4-BE49-F238E27FC236}">
                <a16:creationId xmlns:a16="http://schemas.microsoft.com/office/drawing/2014/main" id="{6BC384AB-53E1-E8DD-3904-E65A1DFDB1C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D132545-0BF4-48C9-BBA0-B5F7D7A70FD8}"/>
              </a:ext>
            </a:extLst>
          </p:cNvPr>
          <p:cNvSpPr>
            <a:spLocks noGrp="1"/>
          </p:cNvSpPr>
          <p:nvPr>
            <p:ph type="sldNum" sz="quarter" idx="12"/>
          </p:nvPr>
        </p:nvSpPr>
        <p:spPr/>
        <p:txBody>
          <a:bodyPr/>
          <a:lstStyle/>
          <a:p>
            <a:fld id="{851FB796-4DB9-4B17-95B3-B9E4642932F0}" type="slidenum">
              <a:rPr lang="en-CA" smtClean="0"/>
              <a:t>‹#›</a:t>
            </a:fld>
            <a:endParaRPr lang="en-CA"/>
          </a:p>
        </p:txBody>
      </p:sp>
    </p:spTree>
    <p:extLst>
      <p:ext uri="{BB962C8B-B14F-4D97-AF65-F5344CB8AC3E}">
        <p14:creationId xmlns:p14="http://schemas.microsoft.com/office/powerpoint/2010/main" val="45215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CA817B-D84F-12BA-BFC7-220C1A93109C}"/>
              </a:ext>
            </a:extLst>
          </p:cNvPr>
          <p:cNvSpPr>
            <a:spLocks noGrp="1"/>
          </p:cNvSpPr>
          <p:nvPr>
            <p:ph type="dt" sz="half" idx="10"/>
          </p:nvPr>
        </p:nvSpPr>
        <p:spPr/>
        <p:txBody>
          <a:bodyPr/>
          <a:lstStyle/>
          <a:p>
            <a:fld id="{A6F88D95-A7AD-45D5-9DA7-16BAACDA00E6}" type="datetimeFigureOut">
              <a:rPr lang="en-CA" smtClean="0"/>
              <a:t>2023-04-11</a:t>
            </a:fld>
            <a:endParaRPr lang="en-CA"/>
          </a:p>
        </p:txBody>
      </p:sp>
      <p:sp>
        <p:nvSpPr>
          <p:cNvPr id="3" name="Footer Placeholder 2">
            <a:extLst>
              <a:ext uri="{FF2B5EF4-FFF2-40B4-BE49-F238E27FC236}">
                <a16:creationId xmlns:a16="http://schemas.microsoft.com/office/drawing/2014/main" id="{288FB1B5-EEB8-547D-1BF6-6F160351E82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5704308-B983-375B-84A3-AA80198E1638}"/>
              </a:ext>
            </a:extLst>
          </p:cNvPr>
          <p:cNvSpPr>
            <a:spLocks noGrp="1"/>
          </p:cNvSpPr>
          <p:nvPr>
            <p:ph type="sldNum" sz="quarter" idx="12"/>
          </p:nvPr>
        </p:nvSpPr>
        <p:spPr/>
        <p:txBody>
          <a:bodyPr/>
          <a:lstStyle/>
          <a:p>
            <a:fld id="{851FB796-4DB9-4B17-95B3-B9E4642932F0}" type="slidenum">
              <a:rPr lang="en-CA" smtClean="0"/>
              <a:t>‹#›</a:t>
            </a:fld>
            <a:endParaRPr lang="en-CA"/>
          </a:p>
        </p:txBody>
      </p:sp>
    </p:spTree>
    <p:extLst>
      <p:ext uri="{BB962C8B-B14F-4D97-AF65-F5344CB8AC3E}">
        <p14:creationId xmlns:p14="http://schemas.microsoft.com/office/powerpoint/2010/main" val="19933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C529-55C2-AE3B-7A29-C1D156AAB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51B2330-234E-CFA7-FF49-1F5296871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92DEAEE-E231-38C4-D573-4C71676C2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F17C0-5B49-4B8B-91A8-B59F63A81988}"/>
              </a:ext>
            </a:extLst>
          </p:cNvPr>
          <p:cNvSpPr>
            <a:spLocks noGrp="1"/>
          </p:cNvSpPr>
          <p:nvPr>
            <p:ph type="dt" sz="half" idx="10"/>
          </p:nvPr>
        </p:nvSpPr>
        <p:spPr/>
        <p:txBody>
          <a:bodyPr/>
          <a:lstStyle/>
          <a:p>
            <a:fld id="{A6F88D95-A7AD-45D5-9DA7-16BAACDA00E6}" type="datetimeFigureOut">
              <a:rPr lang="en-CA" smtClean="0"/>
              <a:t>2023-04-11</a:t>
            </a:fld>
            <a:endParaRPr lang="en-CA"/>
          </a:p>
        </p:txBody>
      </p:sp>
      <p:sp>
        <p:nvSpPr>
          <p:cNvPr id="6" name="Footer Placeholder 5">
            <a:extLst>
              <a:ext uri="{FF2B5EF4-FFF2-40B4-BE49-F238E27FC236}">
                <a16:creationId xmlns:a16="http://schemas.microsoft.com/office/drawing/2014/main" id="{98194145-1A3B-88EB-C408-18274DE6FCB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C2DFBAD-57CF-1C2D-F8BA-360A33F7E502}"/>
              </a:ext>
            </a:extLst>
          </p:cNvPr>
          <p:cNvSpPr>
            <a:spLocks noGrp="1"/>
          </p:cNvSpPr>
          <p:nvPr>
            <p:ph type="sldNum" sz="quarter" idx="12"/>
          </p:nvPr>
        </p:nvSpPr>
        <p:spPr/>
        <p:txBody>
          <a:bodyPr/>
          <a:lstStyle/>
          <a:p>
            <a:fld id="{851FB796-4DB9-4B17-95B3-B9E4642932F0}" type="slidenum">
              <a:rPr lang="en-CA" smtClean="0"/>
              <a:t>‹#›</a:t>
            </a:fld>
            <a:endParaRPr lang="en-CA"/>
          </a:p>
        </p:txBody>
      </p:sp>
    </p:spTree>
    <p:extLst>
      <p:ext uri="{BB962C8B-B14F-4D97-AF65-F5344CB8AC3E}">
        <p14:creationId xmlns:p14="http://schemas.microsoft.com/office/powerpoint/2010/main" val="228681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C365-1A72-1FDC-4100-F76E31C82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4D9BF2C-7D9B-6B07-3C2C-3CB057616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03F78D2-2CAD-AD98-C7AF-74E2DA606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BEE6E-C394-5523-6368-96D668E4F8AB}"/>
              </a:ext>
            </a:extLst>
          </p:cNvPr>
          <p:cNvSpPr>
            <a:spLocks noGrp="1"/>
          </p:cNvSpPr>
          <p:nvPr>
            <p:ph type="dt" sz="half" idx="10"/>
          </p:nvPr>
        </p:nvSpPr>
        <p:spPr/>
        <p:txBody>
          <a:bodyPr/>
          <a:lstStyle/>
          <a:p>
            <a:fld id="{A6F88D95-A7AD-45D5-9DA7-16BAACDA00E6}" type="datetimeFigureOut">
              <a:rPr lang="en-CA" smtClean="0"/>
              <a:t>2023-04-11</a:t>
            </a:fld>
            <a:endParaRPr lang="en-CA"/>
          </a:p>
        </p:txBody>
      </p:sp>
      <p:sp>
        <p:nvSpPr>
          <p:cNvPr id="6" name="Footer Placeholder 5">
            <a:extLst>
              <a:ext uri="{FF2B5EF4-FFF2-40B4-BE49-F238E27FC236}">
                <a16:creationId xmlns:a16="http://schemas.microsoft.com/office/drawing/2014/main" id="{F96529BF-36D7-42B1-88CD-B6CDBCE7B0E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B18F699-5641-F20B-F36D-2DFCE8504256}"/>
              </a:ext>
            </a:extLst>
          </p:cNvPr>
          <p:cNvSpPr>
            <a:spLocks noGrp="1"/>
          </p:cNvSpPr>
          <p:nvPr>
            <p:ph type="sldNum" sz="quarter" idx="12"/>
          </p:nvPr>
        </p:nvSpPr>
        <p:spPr/>
        <p:txBody>
          <a:bodyPr/>
          <a:lstStyle/>
          <a:p>
            <a:fld id="{851FB796-4DB9-4B17-95B3-B9E4642932F0}" type="slidenum">
              <a:rPr lang="en-CA" smtClean="0"/>
              <a:t>‹#›</a:t>
            </a:fld>
            <a:endParaRPr lang="en-CA"/>
          </a:p>
        </p:txBody>
      </p:sp>
    </p:spTree>
    <p:extLst>
      <p:ext uri="{BB962C8B-B14F-4D97-AF65-F5344CB8AC3E}">
        <p14:creationId xmlns:p14="http://schemas.microsoft.com/office/powerpoint/2010/main" val="344266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FF68D-0FCA-6F95-BF6E-718680877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646724E-8441-C53A-C85C-1B26BD5E5E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AAF4BD-9B94-4CE6-5D0D-56D25A135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88D95-A7AD-45D5-9DA7-16BAACDA00E6}" type="datetimeFigureOut">
              <a:rPr lang="en-CA" smtClean="0"/>
              <a:t>2023-04-11</a:t>
            </a:fld>
            <a:endParaRPr lang="en-CA"/>
          </a:p>
        </p:txBody>
      </p:sp>
      <p:sp>
        <p:nvSpPr>
          <p:cNvPr id="5" name="Footer Placeholder 4">
            <a:extLst>
              <a:ext uri="{FF2B5EF4-FFF2-40B4-BE49-F238E27FC236}">
                <a16:creationId xmlns:a16="http://schemas.microsoft.com/office/drawing/2014/main" id="{A3FB93A4-563C-AAF4-C11C-C59D330C4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48C252F-7BF1-B65B-841E-97042702DA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FB796-4DB9-4B17-95B3-B9E4642932F0}" type="slidenum">
              <a:rPr lang="en-CA" smtClean="0"/>
              <a:t>‹#›</a:t>
            </a:fld>
            <a:endParaRPr lang="en-CA"/>
          </a:p>
        </p:txBody>
      </p:sp>
    </p:spTree>
    <p:extLst>
      <p:ext uri="{BB962C8B-B14F-4D97-AF65-F5344CB8AC3E}">
        <p14:creationId xmlns:p14="http://schemas.microsoft.com/office/powerpoint/2010/main" val="1740084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100000">
              <a:srgbClr val="FFFFFF"/>
            </a:gs>
            <a:gs pos="0">
              <a:schemeClr val="accent4">
                <a:lumMod val="90000"/>
                <a:lumOff val="10000"/>
              </a:schemeClr>
            </a:gs>
          </a:gsLst>
          <a:lin ang="27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407" y="667393"/>
            <a:ext cx="11415188" cy="399445"/>
          </a:xfrm>
          <a:prstGeom prst="rect">
            <a:avLst/>
          </a:prstGeom>
        </p:spPr>
        <p:txBody>
          <a:bodyPr vert="horz" lIns="0" tIns="0" rIns="0" bIns="0" rtlCol="0" anchor="t" anchorCtr="0">
            <a:noAutofit/>
          </a:bodyPr>
          <a:lstStyle/>
          <a:p>
            <a:r>
              <a:rPr lang="en-US"/>
              <a:t>Click to edit Master title style</a:t>
            </a:r>
            <a:endParaRPr lang="en-CA"/>
          </a:p>
        </p:txBody>
      </p:sp>
      <p:sp>
        <p:nvSpPr>
          <p:cNvPr id="3" name="Text Placeholder 2"/>
          <p:cNvSpPr>
            <a:spLocks noGrp="1"/>
          </p:cNvSpPr>
          <p:nvPr>
            <p:ph type="body" idx="1"/>
          </p:nvPr>
        </p:nvSpPr>
        <p:spPr>
          <a:xfrm>
            <a:off x="388407" y="1349668"/>
            <a:ext cx="11415188" cy="52255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Rectangle 11"/>
          <p:cNvSpPr/>
          <p:nvPr/>
        </p:nvSpPr>
        <p:spPr>
          <a:xfrm>
            <a:off x="12542196" y="3095714"/>
            <a:ext cx="3476017" cy="382201"/>
          </a:xfrm>
          <a:prstGeom prst="rect">
            <a:avLst/>
          </a:prstGeom>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PRODUCTION NOTES</a:t>
            </a:r>
          </a:p>
        </p:txBody>
      </p:sp>
      <p:sp>
        <p:nvSpPr>
          <p:cNvPr id="13" name="Rectangle 12"/>
          <p:cNvSpPr/>
          <p:nvPr/>
        </p:nvSpPr>
        <p:spPr>
          <a:xfrm>
            <a:off x="-3816942" y="0"/>
            <a:ext cx="3476017" cy="382201"/>
          </a:xfrm>
          <a:prstGeom prst="rect">
            <a:avLst/>
          </a:prstGeom>
          <a:solidFill>
            <a:srgbClr val="00B0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MEDIA NOTES</a:t>
            </a:r>
          </a:p>
        </p:txBody>
      </p:sp>
      <p:sp>
        <p:nvSpPr>
          <p:cNvPr id="14" name="Rectangle 13"/>
          <p:cNvSpPr/>
          <p:nvPr/>
        </p:nvSpPr>
        <p:spPr>
          <a:xfrm>
            <a:off x="12542196" y="0"/>
            <a:ext cx="3476017" cy="382201"/>
          </a:xfrm>
          <a:prstGeom prst="rect">
            <a:avLst/>
          </a:prstGeom>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PAGE ADVANCEMENT</a:t>
            </a:r>
          </a:p>
        </p:txBody>
      </p:sp>
      <p:sp>
        <p:nvSpPr>
          <p:cNvPr id="15" name="Rectangle 14"/>
          <p:cNvSpPr/>
          <p:nvPr/>
        </p:nvSpPr>
        <p:spPr>
          <a:xfrm>
            <a:off x="12542196" y="378879"/>
            <a:ext cx="3476017" cy="558342"/>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16" name="Rectangle 15"/>
          <p:cNvSpPr/>
          <p:nvPr/>
        </p:nvSpPr>
        <p:spPr>
          <a:xfrm>
            <a:off x="12668193" y="553598"/>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17" name="Rectangle 16"/>
          <p:cNvSpPr/>
          <p:nvPr/>
        </p:nvSpPr>
        <p:spPr>
          <a:xfrm>
            <a:off x="14280205" y="553598"/>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18" name="TextBox 17"/>
          <p:cNvSpPr txBox="1"/>
          <p:nvPr/>
        </p:nvSpPr>
        <p:spPr>
          <a:xfrm>
            <a:off x="12999862" y="477635"/>
            <a:ext cx="1161760" cy="343812"/>
          </a:xfrm>
          <a:prstGeom prst="rect">
            <a:avLst/>
          </a:prstGeom>
          <a:noFill/>
        </p:spPr>
        <p:txBody>
          <a:bodyPr wrap="square" rtlCol="0">
            <a:spAutoFit/>
          </a:bodyPr>
          <a:lstStyle/>
          <a:p>
            <a:r>
              <a:rPr lang="en-CA" sz="1634"/>
              <a:t>MANUAL</a:t>
            </a:r>
          </a:p>
        </p:txBody>
      </p:sp>
      <p:sp>
        <p:nvSpPr>
          <p:cNvPr id="19" name="TextBox 18"/>
          <p:cNvSpPr txBox="1"/>
          <p:nvPr/>
        </p:nvSpPr>
        <p:spPr>
          <a:xfrm>
            <a:off x="14584079" y="477635"/>
            <a:ext cx="1568933" cy="343812"/>
          </a:xfrm>
          <a:prstGeom prst="rect">
            <a:avLst/>
          </a:prstGeom>
          <a:noFill/>
        </p:spPr>
        <p:txBody>
          <a:bodyPr wrap="square" rtlCol="0">
            <a:spAutoFit/>
          </a:bodyPr>
          <a:lstStyle/>
          <a:p>
            <a:r>
              <a:rPr lang="en-CA" sz="1634"/>
              <a:t>AUTOMATIC</a:t>
            </a:r>
          </a:p>
        </p:txBody>
      </p:sp>
      <p:sp>
        <p:nvSpPr>
          <p:cNvPr id="20" name="Rectangle 19"/>
          <p:cNvSpPr/>
          <p:nvPr/>
        </p:nvSpPr>
        <p:spPr>
          <a:xfrm>
            <a:off x="12542196" y="937221"/>
            <a:ext cx="3476017" cy="382201"/>
          </a:xfrm>
          <a:prstGeom prst="rect">
            <a:avLst/>
          </a:prstGeom>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SEQUENCE</a:t>
            </a:r>
          </a:p>
        </p:txBody>
      </p:sp>
      <p:sp>
        <p:nvSpPr>
          <p:cNvPr id="21" name="Rectangle 20"/>
          <p:cNvSpPr/>
          <p:nvPr/>
        </p:nvSpPr>
        <p:spPr>
          <a:xfrm>
            <a:off x="12542196" y="1316100"/>
            <a:ext cx="3476017" cy="558342"/>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22" name="Rectangle 21"/>
          <p:cNvSpPr/>
          <p:nvPr/>
        </p:nvSpPr>
        <p:spPr>
          <a:xfrm>
            <a:off x="12542196" y="1871120"/>
            <a:ext cx="3476017" cy="382201"/>
          </a:xfrm>
          <a:prstGeom prst="rect">
            <a:avLst/>
          </a:prstGeom>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NAVIGATION INFO</a:t>
            </a:r>
          </a:p>
        </p:txBody>
      </p:sp>
      <p:sp>
        <p:nvSpPr>
          <p:cNvPr id="23" name="Rectangle 22"/>
          <p:cNvSpPr/>
          <p:nvPr/>
        </p:nvSpPr>
        <p:spPr>
          <a:xfrm>
            <a:off x="12542196" y="2249998"/>
            <a:ext cx="3476017" cy="845691"/>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24" name="Rectangle 23"/>
          <p:cNvSpPr/>
          <p:nvPr/>
        </p:nvSpPr>
        <p:spPr>
          <a:xfrm>
            <a:off x="12668193" y="2388160"/>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25" name="Rectangle 24"/>
          <p:cNvSpPr/>
          <p:nvPr/>
        </p:nvSpPr>
        <p:spPr>
          <a:xfrm>
            <a:off x="14280205" y="2388160"/>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26" name="TextBox 25"/>
          <p:cNvSpPr txBox="1"/>
          <p:nvPr/>
        </p:nvSpPr>
        <p:spPr>
          <a:xfrm>
            <a:off x="12999862" y="2312197"/>
            <a:ext cx="1161760" cy="343812"/>
          </a:xfrm>
          <a:prstGeom prst="rect">
            <a:avLst/>
          </a:prstGeom>
          <a:noFill/>
        </p:spPr>
        <p:txBody>
          <a:bodyPr wrap="square" rtlCol="0">
            <a:spAutoFit/>
          </a:bodyPr>
          <a:lstStyle/>
          <a:p>
            <a:r>
              <a:rPr lang="en-CA" sz="1634"/>
              <a:t>NEXT</a:t>
            </a:r>
          </a:p>
        </p:txBody>
      </p:sp>
      <p:sp>
        <p:nvSpPr>
          <p:cNvPr id="27" name="TextBox 26"/>
          <p:cNvSpPr txBox="1"/>
          <p:nvPr/>
        </p:nvSpPr>
        <p:spPr>
          <a:xfrm>
            <a:off x="14584079" y="2312197"/>
            <a:ext cx="1568933" cy="343812"/>
          </a:xfrm>
          <a:prstGeom prst="rect">
            <a:avLst/>
          </a:prstGeom>
          <a:noFill/>
        </p:spPr>
        <p:txBody>
          <a:bodyPr wrap="square" rtlCol="0">
            <a:spAutoFit/>
          </a:bodyPr>
          <a:lstStyle/>
          <a:p>
            <a:r>
              <a:rPr lang="en-CA" sz="1634"/>
              <a:t>PREVIOUS</a:t>
            </a:r>
          </a:p>
        </p:txBody>
      </p:sp>
      <p:sp>
        <p:nvSpPr>
          <p:cNvPr id="28" name="Rectangle 27"/>
          <p:cNvSpPr/>
          <p:nvPr/>
        </p:nvSpPr>
        <p:spPr>
          <a:xfrm>
            <a:off x="12668193" y="2751534"/>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29" name="Rectangle 28"/>
          <p:cNvSpPr/>
          <p:nvPr/>
        </p:nvSpPr>
        <p:spPr>
          <a:xfrm>
            <a:off x="14280205" y="2751534"/>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30" name="TextBox 29"/>
          <p:cNvSpPr txBox="1"/>
          <p:nvPr/>
        </p:nvSpPr>
        <p:spPr>
          <a:xfrm>
            <a:off x="12999862" y="2675571"/>
            <a:ext cx="1161760" cy="343812"/>
          </a:xfrm>
          <a:prstGeom prst="rect">
            <a:avLst/>
          </a:prstGeom>
          <a:noFill/>
        </p:spPr>
        <p:txBody>
          <a:bodyPr wrap="square" rtlCol="0">
            <a:spAutoFit/>
          </a:bodyPr>
          <a:lstStyle/>
          <a:p>
            <a:r>
              <a:rPr lang="en-CA" sz="1634"/>
              <a:t>NONE</a:t>
            </a:r>
          </a:p>
        </p:txBody>
      </p:sp>
      <p:sp>
        <p:nvSpPr>
          <p:cNvPr id="31" name="TextBox 30"/>
          <p:cNvSpPr txBox="1"/>
          <p:nvPr/>
        </p:nvSpPr>
        <p:spPr>
          <a:xfrm>
            <a:off x="14584079" y="2675571"/>
            <a:ext cx="1568933" cy="343812"/>
          </a:xfrm>
          <a:prstGeom prst="rect">
            <a:avLst/>
          </a:prstGeom>
          <a:noFill/>
        </p:spPr>
        <p:txBody>
          <a:bodyPr wrap="square" rtlCol="0">
            <a:spAutoFit/>
          </a:bodyPr>
          <a:lstStyle/>
          <a:p>
            <a:r>
              <a:rPr lang="en-CA" sz="1634"/>
              <a:t>SPECIFIC</a:t>
            </a:r>
          </a:p>
        </p:txBody>
      </p:sp>
      <p:sp>
        <p:nvSpPr>
          <p:cNvPr id="32" name="TextBox 31"/>
          <p:cNvSpPr txBox="1"/>
          <p:nvPr/>
        </p:nvSpPr>
        <p:spPr>
          <a:xfrm>
            <a:off x="12542196" y="1418078"/>
            <a:ext cx="3476017" cy="343812"/>
          </a:xfrm>
          <a:prstGeom prst="rect">
            <a:avLst/>
          </a:prstGeom>
          <a:noFill/>
        </p:spPr>
        <p:txBody>
          <a:bodyPr wrap="square" rtlCol="0">
            <a:spAutoFit/>
          </a:bodyPr>
          <a:lstStyle/>
          <a:p>
            <a:pPr algn="ctr"/>
            <a:r>
              <a:rPr lang="en-CA" sz="1634" i="0"/>
              <a:t>OF</a:t>
            </a:r>
          </a:p>
        </p:txBody>
      </p:sp>
      <p:cxnSp>
        <p:nvCxnSpPr>
          <p:cNvPr id="6" name="Straight Connector 5"/>
          <p:cNvCxnSpPr/>
          <p:nvPr/>
        </p:nvCxnSpPr>
        <p:spPr>
          <a:xfrm>
            <a:off x="6092295" y="-965105"/>
            <a:ext cx="0" cy="82836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53559" y="-965105"/>
            <a:ext cx="0" cy="828367"/>
          </a:xfrm>
          <a:prstGeom prst="line">
            <a:avLst/>
          </a:prstGeom>
          <a:ln w="28575">
            <a:solidFill>
              <a:schemeClr val="bg1">
                <a:lumMod val="1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131027" y="-965105"/>
            <a:ext cx="0" cy="828367"/>
          </a:xfrm>
          <a:prstGeom prst="line">
            <a:avLst/>
          </a:prstGeom>
          <a:ln w="28575">
            <a:solidFill>
              <a:schemeClr val="bg1">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71921" y="-1397760"/>
            <a:ext cx="652217" cy="375167"/>
          </a:xfrm>
          <a:prstGeom prst="rect">
            <a:avLst/>
          </a:prstGeom>
          <a:noFill/>
        </p:spPr>
        <p:txBody>
          <a:bodyPr wrap="square" rtlCol="0">
            <a:spAutoFit/>
          </a:bodyPr>
          <a:lstStyle/>
          <a:p>
            <a:r>
              <a:rPr lang="en-CA" sz="1838" b="1">
                <a:solidFill>
                  <a:schemeClr val="bg1">
                    <a:lumMod val="10000"/>
                  </a:schemeClr>
                </a:solidFill>
              </a:rPr>
              <a:t>1/4</a:t>
            </a:r>
          </a:p>
        </p:txBody>
      </p:sp>
      <p:sp>
        <p:nvSpPr>
          <p:cNvPr id="35" name="TextBox 34"/>
          <p:cNvSpPr txBox="1"/>
          <p:nvPr/>
        </p:nvSpPr>
        <p:spPr>
          <a:xfrm>
            <a:off x="8834564" y="-1397760"/>
            <a:ext cx="652217" cy="375167"/>
          </a:xfrm>
          <a:prstGeom prst="rect">
            <a:avLst/>
          </a:prstGeom>
          <a:noFill/>
        </p:spPr>
        <p:txBody>
          <a:bodyPr wrap="square" rtlCol="0">
            <a:spAutoFit/>
          </a:bodyPr>
          <a:lstStyle/>
          <a:p>
            <a:r>
              <a:rPr lang="en-CA" sz="1838" b="1">
                <a:solidFill>
                  <a:schemeClr val="bg1">
                    <a:lumMod val="10000"/>
                  </a:schemeClr>
                </a:solidFill>
              </a:rPr>
              <a:t>3/4</a:t>
            </a:r>
          </a:p>
        </p:txBody>
      </p:sp>
      <p:sp>
        <p:nvSpPr>
          <p:cNvPr id="36" name="TextBox 35"/>
          <p:cNvSpPr txBox="1"/>
          <p:nvPr/>
        </p:nvSpPr>
        <p:spPr>
          <a:xfrm>
            <a:off x="5803242" y="-1397760"/>
            <a:ext cx="652217" cy="375167"/>
          </a:xfrm>
          <a:prstGeom prst="rect">
            <a:avLst/>
          </a:prstGeom>
          <a:noFill/>
        </p:spPr>
        <p:txBody>
          <a:bodyPr wrap="square" rtlCol="0">
            <a:spAutoFit/>
          </a:bodyPr>
          <a:lstStyle/>
          <a:p>
            <a:r>
              <a:rPr lang="en-CA" sz="1838" b="1">
                <a:solidFill>
                  <a:srgbClr val="FF0000"/>
                </a:solidFill>
              </a:rPr>
              <a:t>1/2</a:t>
            </a:r>
          </a:p>
        </p:txBody>
      </p:sp>
      <p:cxnSp>
        <p:nvCxnSpPr>
          <p:cNvPr id="37" name="Straight Connector 36"/>
          <p:cNvCxnSpPr/>
          <p:nvPr/>
        </p:nvCxnSpPr>
        <p:spPr>
          <a:xfrm>
            <a:off x="6092295" y="6943077"/>
            <a:ext cx="0" cy="82836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53559" y="6943077"/>
            <a:ext cx="0" cy="828367"/>
          </a:xfrm>
          <a:prstGeom prst="line">
            <a:avLst/>
          </a:prstGeom>
          <a:ln w="28575">
            <a:solidFill>
              <a:schemeClr val="bg1">
                <a:lumMod val="1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31027" y="6943077"/>
            <a:ext cx="0" cy="828367"/>
          </a:xfrm>
          <a:prstGeom prst="line">
            <a:avLst/>
          </a:prstGeom>
          <a:ln w="28575">
            <a:solidFill>
              <a:schemeClr val="bg1">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771921" y="7781229"/>
            <a:ext cx="652217" cy="375167"/>
          </a:xfrm>
          <a:prstGeom prst="rect">
            <a:avLst/>
          </a:prstGeom>
          <a:noFill/>
        </p:spPr>
        <p:txBody>
          <a:bodyPr wrap="square" rtlCol="0">
            <a:spAutoFit/>
          </a:bodyPr>
          <a:lstStyle/>
          <a:p>
            <a:r>
              <a:rPr lang="en-CA" sz="1838" b="1">
                <a:solidFill>
                  <a:schemeClr val="bg1">
                    <a:lumMod val="10000"/>
                  </a:schemeClr>
                </a:solidFill>
              </a:rPr>
              <a:t>1/4</a:t>
            </a:r>
          </a:p>
        </p:txBody>
      </p:sp>
      <p:sp>
        <p:nvSpPr>
          <p:cNvPr id="41" name="TextBox 40"/>
          <p:cNvSpPr txBox="1"/>
          <p:nvPr/>
        </p:nvSpPr>
        <p:spPr>
          <a:xfrm>
            <a:off x="8834564" y="7781229"/>
            <a:ext cx="652217" cy="375167"/>
          </a:xfrm>
          <a:prstGeom prst="rect">
            <a:avLst/>
          </a:prstGeom>
          <a:noFill/>
        </p:spPr>
        <p:txBody>
          <a:bodyPr wrap="square" rtlCol="0">
            <a:spAutoFit/>
          </a:bodyPr>
          <a:lstStyle/>
          <a:p>
            <a:r>
              <a:rPr lang="en-CA" sz="1838" b="1">
                <a:solidFill>
                  <a:schemeClr val="bg1">
                    <a:lumMod val="10000"/>
                  </a:schemeClr>
                </a:solidFill>
              </a:rPr>
              <a:t>3/4</a:t>
            </a:r>
          </a:p>
        </p:txBody>
      </p:sp>
      <p:sp>
        <p:nvSpPr>
          <p:cNvPr id="42" name="TextBox 41"/>
          <p:cNvSpPr txBox="1"/>
          <p:nvPr/>
        </p:nvSpPr>
        <p:spPr>
          <a:xfrm>
            <a:off x="5803242" y="7781229"/>
            <a:ext cx="652217" cy="375167"/>
          </a:xfrm>
          <a:prstGeom prst="rect">
            <a:avLst/>
          </a:prstGeom>
          <a:noFill/>
        </p:spPr>
        <p:txBody>
          <a:bodyPr wrap="square" rtlCol="0">
            <a:spAutoFit/>
          </a:bodyPr>
          <a:lstStyle/>
          <a:p>
            <a:r>
              <a:rPr lang="en-CA" sz="1838" b="1">
                <a:solidFill>
                  <a:srgbClr val="FF0000"/>
                </a:solidFill>
              </a:rPr>
              <a:t>1/2</a:t>
            </a:r>
          </a:p>
        </p:txBody>
      </p:sp>
      <p:cxnSp>
        <p:nvCxnSpPr>
          <p:cNvPr id="44" name="Straight Connector 43"/>
          <p:cNvCxnSpPr/>
          <p:nvPr/>
        </p:nvCxnSpPr>
        <p:spPr>
          <a:xfrm flipH="1">
            <a:off x="-366296" y="3428999"/>
            <a:ext cx="2551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66296" y="1727377"/>
            <a:ext cx="255125"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66296" y="5167957"/>
            <a:ext cx="255125"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2286786" y="3428999"/>
            <a:ext cx="2551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2286786" y="1727377"/>
            <a:ext cx="255125"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2286786" y="5167957"/>
            <a:ext cx="255125"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xmlns:p14="http://schemas.microsoft.com/office/powerpoint/2010/main" val="2682518584"/>
      </p:ext>
    </p:extLst>
  </p:cSld>
  <p:clrMap bg1="lt1" tx1="dk1" bg2="lt2" tx2="dk2" accent1="accent1" accent2="accent2" accent3="accent3" accent4="accent4" accent5="accent5" accent6="accent6" hlink="hlink" folHlink="folHlink"/>
  <p:sldLayoutIdLst>
    <p:sldLayoutId id="2147483704" r:id="rId1"/>
  </p:sldLayoutIdLst>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xStyles>
    <p:titleStyle>
      <a:lvl1pPr algn="l" defTabSz="933877" rtl="0" eaLnBrk="1" latinLnBrk="0" hangingPunct="1">
        <a:lnSpc>
          <a:spcPct val="90000"/>
        </a:lnSpc>
        <a:spcBef>
          <a:spcPct val="0"/>
        </a:spcBef>
        <a:buNone/>
        <a:defRPr sz="3200" b="1" kern="1200">
          <a:solidFill>
            <a:schemeClr val="accent1"/>
          </a:solidFill>
          <a:latin typeface="Gill Sans MT Pro Book" panose="020B0502020104020203" pitchFamily="34" charset="0"/>
          <a:ea typeface="+mj-ea"/>
          <a:cs typeface="+mj-cs"/>
        </a:defRPr>
      </a:lvl1pPr>
    </p:titleStyle>
    <p:bodyStyle>
      <a:lvl1pPr marL="0" indent="0" algn="l" defTabSz="933877" rtl="0" eaLnBrk="1" latinLnBrk="0" hangingPunct="1">
        <a:lnSpc>
          <a:spcPct val="110000"/>
        </a:lnSpc>
        <a:spcBef>
          <a:spcPts val="1021"/>
        </a:spcBef>
        <a:buFont typeface="Arial" panose="020B0604020202020204" pitchFamily="34" charset="0"/>
        <a:buNone/>
        <a:defRPr sz="2400" kern="1200">
          <a:solidFill>
            <a:schemeClr val="bg1">
              <a:lumMod val="10000"/>
            </a:schemeClr>
          </a:solidFill>
          <a:latin typeface="Gill Sans MT Pro Book" panose="020B0502020104020203" pitchFamily="34" charset="0"/>
          <a:ea typeface="+mn-ea"/>
          <a:cs typeface="+mn-cs"/>
        </a:defRPr>
      </a:lvl1pPr>
      <a:lvl2pPr marL="546383" indent="-267517" algn="l" defTabSz="933877" rtl="0" eaLnBrk="1" latinLnBrk="0" hangingPunct="1">
        <a:lnSpc>
          <a:spcPct val="110000"/>
        </a:lnSpc>
        <a:spcBef>
          <a:spcPts val="511"/>
        </a:spcBef>
        <a:buClr>
          <a:schemeClr val="accent1"/>
        </a:buClr>
        <a:buSzPct val="100000"/>
        <a:buFont typeface="Wingdings" panose="05000000000000000000" pitchFamily="2" charset="2"/>
        <a:buChar char="§"/>
        <a:defRPr sz="2400" kern="1200">
          <a:solidFill>
            <a:schemeClr val="bg1">
              <a:lumMod val="50000"/>
            </a:schemeClr>
          </a:solidFill>
          <a:latin typeface="Gill Sans MT Pro Book" panose="020B0502020104020203" pitchFamily="34" charset="0"/>
          <a:ea typeface="+mn-ea"/>
          <a:cs typeface="+mn-cs"/>
        </a:defRPr>
      </a:lvl2pPr>
      <a:lvl3pPr marL="825249" indent="-278866" algn="l" defTabSz="933877" rtl="0" eaLnBrk="1" latinLnBrk="0" hangingPunct="1">
        <a:lnSpc>
          <a:spcPct val="110000"/>
        </a:lnSpc>
        <a:spcBef>
          <a:spcPts val="511"/>
        </a:spcBef>
        <a:buClr>
          <a:srgbClr val="CBB576"/>
        </a:buClr>
        <a:buSzPct val="100000"/>
        <a:buFont typeface="Wingdings" panose="05000000000000000000" pitchFamily="2" charset="2"/>
        <a:buChar char="§"/>
        <a:defRPr sz="2400" kern="1200">
          <a:solidFill>
            <a:schemeClr val="bg1">
              <a:lumMod val="50000"/>
            </a:schemeClr>
          </a:solidFill>
          <a:latin typeface="Gill Sans MT Pro Book" panose="020B0502020104020203" pitchFamily="34" charset="0"/>
          <a:ea typeface="+mn-ea"/>
          <a:cs typeface="+mn-cs"/>
        </a:defRPr>
      </a:lvl3pPr>
      <a:lvl4pPr marL="1102493" indent="-277245" algn="l" defTabSz="933877" rtl="0" eaLnBrk="1" latinLnBrk="0" hangingPunct="1">
        <a:lnSpc>
          <a:spcPct val="110000"/>
        </a:lnSpc>
        <a:spcBef>
          <a:spcPts val="511"/>
        </a:spcBef>
        <a:buClr>
          <a:schemeClr val="bg1">
            <a:lumMod val="50000"/>
          </a:schemeClr>
        </a:buClr>
        <a:buSzPct val="80000"/>
        <a:buFont typeface="Wingdings" panose="05000000000000000000" pitchFamily="2" charset="2"/>
        <a:buChar char="§"/>
        <a:defRPr sz="2400" kern="1200">
          <a:solidFill>
            <a:schemeClr val="bg1">
              <a:lumMod val="50000"/>
            </a:schemeClr>
          </a:solidFill>
          <a:latin typeface="Gill Sans MT Pro Book" panose="020B0502020104020203" pitchFamily="34" charset="0"/>
          <a:ea typeface="+mn-ea"/>
          <a:cs typeface="+mn-cs"/>
        </a:defRPr>
      </a:lvl4pPr>
      <a:lvl5pPr marL="1371631" indent="-269138" algn="l" defTabSz="933877" rtl="0" eaLnBrk="1" latinLnBrk="0" hangingPunct="1">
        <a:lnSpc>
          <a:spcPct val="110000"/>
        </a:lnSpc>
        <a:spcBef>
          <a:spcPts val="511"/>
        </a:spcBef>
        <a:buClr>
          <a:schemeClr val="bg1">
            <a:lumMod val="75000"/>
          </a:schemeClr>
        </a:buClr>
        <a:buSzPct val="85000"/>
        <a:buFont typeface="Wingdings" panose="05000000000000000000" pitchFamily="2" charset="2"/>
        <a:buChar char="§"/>
        <a:defRPr sz="2400" kern="1200">
          <a:solidFill>
            <a:schemeClr val="bg1">
              <a:lumMod val="50000"/>
            </a:schemeClr>
          </a:solidFill>
          <a:latin typeface="Gill Sans MT Pro Book" panose="020B0502020104020203" pitchFamily="34" charset="0"/>
          <a:ea typeface="+mn-ea"/>
          <a:cs typeface="+mn-cs"/>
        </a:defRPr>
      </a:lvl5pPr>
      <a:lvl6pPr marL="2568161" indent="-233469" algn="l" defTabSz="933877" rtl="0" eaLnBrk="1" latinLnBrk="0" hangingPunct="1">
        <a:lnSpc>
          <a:spcPct val="90000"/>
        </a:lnSpc>
        <a:spcBef>
          <a:spcPts val="511"/>
        </a:spcBef>
        <a:buFont typeface="Arial" panose="020B0604020202020204" pitchFamily="34" charset="0"/>
        <a:buChar char="•"/>
        <a:defRPr sz="1838" kern="1200">
          <a:solidFill>
            <a:schemeClr val="tx1"/>
          </a:solidFill>
          <a:latin typeface="+mn-lt"/>
          <a:ea typeface="+mn-ea"/>
          <a:cs typeface="+mn-cs"/>
        </a:defRPr>
      </a:lvl6pPr>
      <a:lvl7pPr marL="3035099" indent="-233469" algn="l" defTabSz="933877" rtl="0" eaLnBrk="1" latinLnBrk="0" hangingPunct="1">
        <a:lnSpc>
          <a:spcPct val="90000"/>
        </a:lnSpc>
        <a:spcBef>
          <a:spcPts val="511"/>
        </a:spcBef>
        <a:buFont typeface="Arial" panose="020B0604020202020204" pitchFamily="34" charset="0"/>
        <a:buChar char="•"/>
        <a:defRPr sz="1838" kern="1200">
          <a:solidFill>
            <a:schemeClr val="tx1"/>
          </a:solidFill>
          <a:latin typeface="+mn-lt"/>
          <a:ea typeface="+mn-ea"/>
          <a:cs typeface="+mn-cs"/>
        </a:defRPr>
      </a:lvl7pPr>
      <a:lvl8pPr marL="3502038" indent="-233469" algn="l" defTabSz="933877" rtl="0" eaLnBrk="1" latinLnBrk="0" hangingPunct="1">
        <a:lnSpc>
          <a:spcPct val="90000"/>
        </a:lnSpc>
        <a:spcBef>
          <a:spcPts val="511"/>
        </a:spcBef>
        <a:buFont typeface="Arial" panose="020B0604020202020204" pitchFamily="34" charset="0"/>
        <a:buChar char="•"/>
        <a:defRPr sz="1838" kern="1200">
          <a:solidFill>
            <a:schemeClr val="tx1"/>
          </a:solidFill>
          <a:latin typeface="+mn-lt"/>
          <a:ea typeface="+mn-ea"/>
          <a:cs typeface="+mn-cs"/>
        </a:defRPr>
      </a:lvl8pPr>
      <a:lvl9pPr marL="3968976" indent="-233469" algn="l" defTabSz="933877" rtl="0" eaLnBrk="1" latinLnBrk="0" hangingPunct="1">
        <a:lnSpc>
          <a:spcPct val="90000"/>
        </a:lnSpc>
        <a:spcBef>
          <a:spcPts val="511"/>
        </a:spcBef>
        <a:buFont typeface="Arial" panose="020B0604020202020204" pitchFamily="34" charset="0"/>
        <a:buChar char="•"/>
        <a:defRPr sz="1838" kern="1200">
          <a:solidFill>
            <a:schemeClr val="tx1"/>
          </a:solidFill>
          <a:latin typeface="+mn-lt"/>
          <a:ea typeface="+mn-ea"/>
          <a:cs typeface="+mn-cs"/>
        </a:defRPr>
      </a:lvl9pPr>
    </p:bodyStyle>
    <p:otherStyle>
      <a:defPPr>
        <a:defRPr lang="en-US"/>
      </a:defPPr>
      <a:lvl1pPr marL="0" algn="l" defTabSz="933877" rtl="0" eaLnBrk="1" latinLnBrk="0" hangingPunct="1">
        <a:defRPr sz="1838" kern="1200">
          <a:solidFill>
            <a:schemeClr val="tx1"/>
          </a:solidFill>
          <a:latin typeface="+mn-lt"/>
          <a:ea typeface="+mn-ea"/>
          <a:cs typeface="+mn-cs"/>
        </a:defRPr>
      </a:lvl1pPr>
      <a:lvl2pPr marL="466938" algn="l" defTabSz="933877" rtl="0" eaLnBrk="1" latinLnBrk="0" hangingPunct="1">
        <a:defRPr sz="1838" kern="1200">
          <a:solidFill>
            <a:schemeClr val="tx1"/>
          </a:solidFill>
          <a:latin typeface="+mn-lt"/>
          <a:ea typeface="+mn-ea"/>
          <a:cs typeface="+mn-cs"/>
        </a:defRPr>
      </a:lvl2pPr>
      <a:lvl3pPr marL="933877" algn="l" defTabSz="933877" rtl="0" eaLnBrk="1" latinLnBrk="0" hangingPunct="1">
        <a:defRPr sz="1838" kern="1200">
          <a:solidFill>
            <a:schemeClr val="tx1"/>
          </a:solidFill>
          <a:latin typeface="+mn-lt"/>
          <a:ea typeface="+mn-ea"/>
          <a:cs typeface="+mn-cs"/>
        </a:defRPr>
      </a:lvl3pPr>
      <a:lvl4pPr marL="1400815" algn="l" defTabSz="933877" rtl="0" eaLnBrk="1" latinLnBrk="0" hangingPunct="1">
        <a:defRPr sz="1838" kern="1200">
          <a:solidFill>
            <a:schemeClr val="tx1"/>
          </a:solidFill>
          <a:latin typeface="+mn-lt"/>
          <a:ea typeface="+mn-ea"/>
          <a:cs typeface="+mn-cs"/>
        </a:defRPr>
      </a:lvl4pPr>
      <a:lvl5pPr marL="1867753" algn="l" defTabSz="933877" rtl="0" eaLnBrk="1" latinLnBrk="0" hangingPunct="1">
        <a:defRPr sz="1838" kern="1200">
          <a:solidFill>
            <a:schemeClr val="tx1"/>
          </a:solidFill>
          <a:latin typeface="+mn-lt"/>
          <a:ea typeface="+mn-ea"/>
          <a:cs typeface="+mn-cs"/>
        </a:defRPr>
      </a:lvl5pPr>
      <a:lvl6pPr marL="2334692" algn="l" defTabSz="933877" rtl="0" eaLnBrk="1" latinLnBrk="0" hangingPunct="1">
        <a:defRPr sz="1838" kern="1200">
          <a:solidFill>
            <a:schemeClr val="tx1"/>
          </a:solidFill>
          <a:latin typeface="+mn-lt"/>
          <a:ea typeface="+mn-ea"/>
          <a:cs typeface="+mn-cs"/>
        </a:defRPr>
      </a:lvl6pPr>
      <a:lvl7pPr marL="2801630" algn="l" defTabSz="933877" rtl="0" eaLnBrk="1" latinLnBrk="0" hangingPunct="1">
        <a:defRPr sz="1838" kern="1200">
          <a:solidFill>
            <a:schemeClr val="tx1"/>
          </a:solidFill>
          <a:latin typeface="+mn-lt"/>
          <a:ea typeface="+mn-ea"/>
          <a:cs typeface="+mn-cs"/>
        </a:defRPr>
      </a:lvl7pPr>
      <a:lvl8pPr marL="3268569" algn="l" defTabSz="933877" rtl="0" eaLnBrk="1" latinLnBrk="0" hangingPunct="1">
        <a:defRPr sz="1838" kern="1200">
          <a:solidFill>
            <a:schemeClr val="tx1"/>
          </a:solidFill>
          <a:latin typeface="+mn-lt"/>
          <a:ea typeface="+mn-ea"/>
          <a:cs typeface="+mn-cs"/>
        </a:defRPr>
      </a:lvl8pPr>
      <a:lvl9pPr marL="3735507" algn="l" defTabSz="933877" rtl="0" eaLnBrk="1" latinLnBrk="0" hangingPunct="1">
        <a:defRPr sz="183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100000">
              <a:srgbClr val="FFFFFF"/>
            </a:gs>
            <a:gs pos="0">
              <a:schemeClr val="accent4">
                <a:lumMod val="90000"/>
                <a:lumOff val="10000"/>
              </a:schemeClr>
            </a:gs>
          </a:gsLst>
          <a:lin ang="27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407" y="667393"/>
            <a:ext cx="11415188" cy="399445"/>
          </a:xfrm>
          <a:prstGeom prst="rect">
            <a:avLst/>
          </a:prstGeom>
        </p:spPr>
        <p:txBody>
          <a:bodyPr vert="horz" lIns="0" tIns="0" rIns="0" bIns="0" rtlCol="0" anchor="t" anchorCtr="0">
            <a:noAutofit/>
          </a:bodyPr>
          <a:lstStyle/>
          <a:p>
            <a:r>
              <a:rPr lang="en-US"/>
              <a:t>Click to edit Master title style</a:t>
            </a:r>
            <a:endParaRPr lang="en-CA"/>
          </a:p>
        </p:txBody>
      </p:sp>
      <p:sp>
        <p:nvSpPr>
          <p:cNvPr id="3" name="Text Placeholder 2"/>
          <p:cNvSpPr>
            <a:spLocks noGrp="1"/>
          </p:cNvSpPr>
          <p:nvPr>
            <p:ph type="body" idx="1"/>
          </p:nvPr>
        </p:nvSpPr>
        <p:spPr>
          <a:xfrm>
            <a:off x="388407" y="1349668"/>
            <a:ext cx="11415188" cy="522550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Rectangle 11"/>
          <p:cNvSpPr/>
          <p:nvPr/>
        </p:nvSpPr>
        <p:spPr>
          <a:xfrm>
            <a:off x="12542196" y="3095714"/>
            <a:ext cx="3476017" cy="382201"/>
          </a:xfrm>
          <a:prstGeom prst="rect">
            <a:avLst/>
          </a:prstGeom>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PRODUCTION NOTES</a:t>
            </a:r>
          </a:p>
        </p:txBody>
      </p:sp>
      <p:sp>
        <p:nvSpPr>
          <p:cNvPr id="13" name="Rectangle 12"/>
          <p:cNvSpPr/>
          <p:nvPr/>
        </p:nvSpPr>
        <p:spPr>
          <a:xfrm>
            <a:off x="-3816942" y="0"/>
            <a:ext cx="3476017" cy="382201"/>
          </a:xfrm>
          <a:prstGeom prst="rect">
            <a:avLst/>
          </a:prstGeom>
          <a:solidFill>
            <a:srgbClr val="00B0F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MEDIA NOTES</a:t>
            </a:r>
          </a:p>
        </p:txBody>
      </p:sp>
      <p:sp>
        <p:nvSpPr>
          <p:cNvPr id="14" name="Rectangle 13"/>
          <p:cNvSpPr/>
          <p:nvPr/>
        </p:nvSpPr>
        <p:spPr>
          <a:xfrm>
            <a:off x="12542196" y="0"/>
            <a:ext cx="3476017" cy="382201"/>
          </a:xfrm>
          <a:prstGeom prst="rect">
            <a:avLst/>
          </a:prstGeom>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PAGE ADVANCEMENT</a:t>
            </a:r>
          </a:p>
        </p:txBody>
      </p:sp>
      <p:sp>
        <p:nvSpPr>
          <p:cNvPr id="15" name="Rectangle 14"/>
          <p:cNvSpPr/>
          <p:nvPr/>
        </p:nvSpPr>
        <p:spPr>
          <a:xfrm>
            <a:off x="12542196" y="378879"/>
            <a:ext cx="3476017" cy="558342"/>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16" name="Rectangle 15"/>
          <p:cNvSpPr/>
          <p:nvPr/>
        </p:nvSpPr>
        <p:spPr>
          <a:xfrm>
            <a:off x="12668193" y="553598"/>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17" name="Rectangle 16"/>
          <p:cNvSpPr/>
          <p:nvPr/>
        </p:nvSpPr>
        <p:spPr>
          <a:xfrm>
            <a:off x="14280205" y="553598"/>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18" name="TextBox 17"/>
          <p:cNvSpPr txBox="1"/>
          <p:nvPr/>
        </p:nvSpPr>
        <p:spPr>
          <a:xfrm>
            <a:off x="12999862" y="477635"/>
            <a:ext cx="1161760" cy="343812"/>
          </a:xfrm>
          <a:prstGeom prst="rect">
            <a:avLst/>
          </a:prstGeom>
          <a:noFill/>
        </p:spPr>
        <p:txBody>
          <a:bodyPr wrap="square" rtlCol="0">
            <a:spAutoFit/>
          </a:bodyPr>
          <a:lstStyle/>
          <a:p>
            <a:r>
              <a:rPr lang="en-CA" sz="1634"/>
              <a:t>MANUAL</a:t>
            </a:r>
          </a:p>
        </p:txBody>
      </p:sp>
      <p:sp>
        <p:nvSpPr>
          <p:cNvPr id="19" name="TextBox 18"/>
          <p:cNvSpPr txBox="1"/>
          <p:nvPr/>
        </p:nvSpPr>
        <p:spPr>
          <a:xfrm>
            <a:off x="14584079" y="477635"/>
            <a:ext cx="1568933" cy="343812"/>
          </a:xfrm>
          <a:prstGeom prst="rect">
            <a:avLst/>
          </a:prstGeom>
          <a:noFill/>
        </p:spPr>
        <p:txBody>
          <a:bodyPr wrap="square" rtlCol="0">
            <a:spAutoFit/>
          </a:bodyPr>
          <a:lstStyle/>
          <a:p>
            <a:r>
              <a:rPr lang="en-CA" sz="1634"/>
              <a:t>AUTOMATIC</a:t>
            </a:r>
          </a:p>
        </p:txBody>
      </p:sp>
      <p:sp>
        <p:nvSpPr>
          <p:cNvPr id="20" name="Rectangle 19"/>
          <p:cNvSpPr/>
          <p:nvPr/>
        </p:nvSpPr>
        <p:spPr>
          <a:xfrm>
            <a:off x="12542196" y="937221"/>
            <a:ext cx="3476017" cy="382201"/>
          </a:xfrm>
          <a:prstGeom prst="rect">
            <a:avLst/>
          </a:prstGeom>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SEQUENCE</a:t>
            </a:r>
          </a:p>
        </p:txBody>
      </p:sp>
      <p:sp>
        <p:nvSpPr>
          <p:cNvPr id="21" name="Rectangle 20"/>
          <p:cNvSpPr/>
          <p:nvPr/>
        </p:nvSpPr>
        <p:spPr>
          <a:xfrm>
            <a:off x="12542196" y="1316100"/>
            <a:ext cx="3476017" cy="558342"/>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22" name="Rectangle 21"/>
          <p:cNvSpPr/>
          <p:nvPr/>
        </p:nvSpPr>
        <p:spPr>
          <a:xfrm>
            <a:off x="12542196" y="1871120"/>
            <a:ext cx="3476017" cy="382201"/>
          </a:xfrm>
          <a:prstGeom prst="rect">
            <a:avLst/>
          </a:prstGeom>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38"/>
              <a:t>NAVIGATION INFO</a:t>
            </a:r>
          </a:p>
        </p:txBody>
      </p:sp>
      <p:sp>
        <p:nvSpPr>
          <p:cNvPr id="23" name="Rectangle 22"/>
          <p:cNvSpPr/>
          <p:nvPr/>
        </p:nvSpPr>
        <p:spPr>
          <a:xfrm>
            <a:off x="12542196" y="2249998"/>
            <a:ext cx="3476017" cy="845691"/>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24" name="Rectangle 23"/>
          <p:cNvSpPr/>
          <p:nvPr/>
        </p:nvSpPr>
        <p:spPr>
          <a:xfrm>
            <a:off x="12668193" y="2388160"/>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25" name="Rectangle 24"/>
          <p:cNvSpPr/>
          <p:nvPr/>
        </p:nvSpPr>
        <p:spPr>
          <a:xfrm>
            <a:off x="14280205" y="2388160"/>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26" name="TextBox 25"/>
          <p:cNvSpPr txBox="1"/>
          <p:nvPr/>
        </p:nvSpPr>
        <p:spPr>
          <a:xfrm>
            <a:off x="12999862" y="2312197"/>
            <a:ext cx="1161760" cy="343812"/>
          </a:xfrm>
          <a:prstGeom prst="rect">
            <a:avLst/>
          </a:prstGeom>
          <a:noFill/>
        </p:spPr>
        <p:txBody>
          <a:bodyPr wrap="square" rtlCol="0">
            <a:spAutoFit/>
          </a:bodyPr>
          <a:lstStyle/>
          <a:p>
            <a:r>
              <a:rPr lang="en-CA" sz="1634"/>
              <a:t>NEXT</a:t>
            </a:r>
          </a:p>
        </p:txBody>
      </p:sp>
      <p:sp>
        <p:nvSpPr>
          <p:cNvPr id="27" name="TextBox 26"/>
          <p:cNvSpPr txBox="1"/>
          <p:nvPr/>
        </p:nvSpPr>
        <p:spPr>
          <a:xfrm>
            <a:off x="14584079" y="2312197"/>
            <a:ext cx="1568933" cy="343812"/>
          </a:xfrm>
          <a:prstGeom prst="rect">
            <a:avLst/>
          </a:prstGeom>
          <a:noFill/>
        </p:spPr>
        <p:txBody>
          <a:bodyPr wrap="square" rtlCol="0">
            <a:spAutoFit/>
          </a:bodyPr>
          <a:lstStyle/>
          <a:p>
            <a:r>
              <a:rPr lang="en-CA" sz="1634"/>
              <a:t>PREVIOUS</a:t>
            </a:r>
          </a:p>
        </p:txBody>
      </p:sp>
      <p:sp>
        <p:nvSpPr>
          <p:cNvPr id="28" name="Rectangle 27"/>
          <p:cNvSpPr/>
          <p:nvPr/>
        </p:nvSpPr>
        <p:spPr>
          <a:xfrm>
            <a:off x="12668193" y="2751534"/>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29" name="Rectangle 28"/>
          <p:cNvSpPr/>
          <p:nvPr/>
        </p:nvSpPr>
        <p:spPr>
          <a:xfrm>
            <a:off x="14280205" y="2751534"/>
            <a:ext cx="242728" cy="217987"/>
          </a:xfrm>
          <a:prstGeom prst="rect">
            <a:avLst/>
          </a:prstGeom>
          <a:solidFill>
            <a:schemeClr val="bg1"/>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endParaRPr lang="en-CA" sz="1634">
              <a:solidFill>
                <a:srgbClr val="231F20"/>
              </a:solidFill>
            </a:endParaRPr>
          </a:p>
        </p:txBody>
      </p:sp>
      <p:sp>
        <p:nvSpPr>
          <p:cNvPr id="30" name="TextBox 29"/>
          <p:cNvSpPr txBox="1"/>
          <p:nvPr/>
        </p:nvSpPr>
        <p:spPr>
          <a:xfrm>
            <a:off x="12999862" y="2675571"/>
            <a:ext cx="1161760" cy="343812"/>
          </a:xfrm>
          <a:prstGeom prst="rect">
            <a:avLst/>
          </a:prstGeom>
          <a:noFill/>
        </p:spPr>
        <p:txBody>
          <a:bodyPr wrap="square" rtlCol="0">
            <a:spAutoFit/>
          </a:bodyPr>
          <a:lstStyle/>
          <a:p>
            <a:r>
              <a:rPr lang="en-CA" sz="1634"/>
              <a:t>NONE</a:t>
            </a:r>
          </a:p>
        </p:txBody>
      </p:sp>
      <p:sp>
        <p:nvSpPr>
          <p:cNvPr id="31" name="TextBox 30"/>
          <p:cNvSpPr txBox="1"/>
          <p:nvPr/>
        </p:nvSpPr>
        <p:spPr>
          <a:xfrm>
            <a:off x="14584079" y="2675571"/>
            <a:ext cx="1568933" cy="343812"/>
          </a:xfrm>
          <a:prstGeom prst="rect">
            <a:avLst/>
          </a:prstGeom>
          <a:noFill/>
        </p:spPr>
        <p:txBody>
          <a:bodyPr wrap="square" rtlCol="0">
            <a:spAutoFit/>
          </a:bodyPr>
          <a:lstStyle/>
          <a:p>
            <a:r>
              <a:rPr lang="en-CA" sz="1634"/>
              <a:t>SPECIFIC</a:t>
            </a:r>
          </a:p>
        </p:txBody>
      </p:sp>
      <p:sp>
        <p:nvSpPr>
          <p:cNvPr id="32" name="TextBox 31"/>
          <p:cNvSpPr txBox="1"/>
          <p:nvPr/>
        </p:nvSpPr>
        <p:spPr>
          <a:xfrm>
            <a:off x="12542196" y="1418078"/>
            <a:ext cx="3476017" cy="343812"/>
          </a:xfrm>
          <a:prstGeom prst="rect">
            <a:avLst/>
          </a:prstGeom>
          <a:noFill/>
        </p:spPr>
        <p:txBody>
          <a:bodyPr wrap="square" rtlCol="0">
            <a:spAutoFit/>
          </a:bodyPr>
          <a:lstStyle/>
          <a:p>
            <a:pPr algn="ctr"/>
            <a:r>
              <a:rPr lang="en-CA" sz="1634" i="0"/>
              <a:t>OF</a:t>
            </a:r>
          </a:p>
        </p:txBody>
      </p:sp>
      <p:cxnSp>
        <p:nvCxnSpPr>
          <p:cNvPr id="6" name="Straight Connector 5"/>
          <p:cNvCxnSpPr/>
          <p:nvPr/>
        </p:nvCxnSpPr>
        <p:spPr>
          <a:xfrm>
            <a:off x="6092295" y="-965105"/>
            <a:ext cx="0" cy="82836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53559" y="-965105"/>
            <a:ext cx="0" cy="828367"/>
          </a:xfrm>
          <a:prstGeom prst="line">
            <a:avLst/>
          </a:prstGeom>
          <a:ln w="28575">
            <a:solidFill>
              <a:schemeClr val="bg1">
                <a:lumMod val="1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131027" y="-965105"/>
            <a:ext cx="0" cy="828367"/>
          </a:xfrm>
          <a:prstGeom prst="line">
            <a:avLst/>
          </a:prstGeom>
          <a:ln w="28575">
            <a:solidFill>
              <a:schemeClr val="bg1">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71921" y="-1397760"/>
            <a:ext cx="652217" cy="375167"/>
          </a:xfrm>
          <a:prstGeom prst="rect">
            <a:avLst/>
          </a:prstGeom>
          <a:noFill/>
        </p:spPr>
        <p:txBody>
          <a:bodyPr wrap="square" rtlCol="0">
            <a:spAutoFit/>
          </a:bodyPr>
          <a:lstStyle/>
          <a:p>
            <a:r>
              <a:rPr lang="en-CA" sz="1838" b="1">
                <a:solidFill>
                  <a:schemeClr val="bg1">
                    <a:lumMod val="10000"/>
                  </a:schemeClr>
                </a:solidFill>
              </a:rPr>
              <a:t>1/4</a:t>
            </a:r>
          </a:p>
        </p:txBody>
      </p:sp>
      <p:sp>
        <p:nvSpPr>
          <p:cNvPr id="35" name="TextBox 34"/>
          <p:cNvSpPr txBox="1"/>
          <p:nvPr/>
        </p:nvSpPr>
        <p:spPr>
          <a:xfrm>
            <a:off x="8834564" y="-1397760"/>
            <a:ext cx="652217" cy="375167"/>
          </a:xfrm>
          <a:prstGeom prst="rect">
            <a:avLst/>
          </a:prstGeom>
          <a:noFill/>
        </p:spPr>
        <p:txBody>
          <a:bodyPr wrap="square" rtlCol="0">
            <a:spAutoFit/>
          </a:bodyPr>
          <a:lstStyle/>
          <a:p>
            <a:r>
              <a:rPr lang="en-CA" sz="1838" b="1">
                <a:solidFill>
                  <a:schemeClr val="bg1">
                    <a:lumMod val="10000"/>
                  </a:schemeClr>
                </a:solidFill>
              </a:rPr>
              <a:t>3/4</a:t>
            </a:r>
          </a:p>
        </p:txBody>
      </p:sp>
      <p:sp>
        <p:nvSpPr>
          <p:cNvPr id="36" name="TextBox 35"/>
          <p:cNvSpPr txBox="1"/>
          <p:nvPr/>
        </p:nvSpPr>
        <p:spPr>
          <a:xfrm>
            <a:off x="5803242" y="-1397760"/>
            <a:ext cx="652217" cy="375167"/>
          </a:xfrm>
          <a:prstGeom prst="rect">
            <a:avLst/>
          </a:prstGeom>
          <a:noFill/>
        </p:spPr>
        <p:txBody>
          <a:bodyPr wrap="square" rtlCol="0">
            <a:spAutoFit/>
          </a:bodyPr>
          <a:lstStyle/>
          <a:p>
            <a:r>
              <a:rPr lang="en-CA" sz="1838" b="1">
                <a:solidFill>
                  <a:srgbClr val="FF0000"/>
                </a:solidFill>
              </a:rPr>
              <a:t>1/2</a:t>
            </a:r>
          </a:p>
        </p:txBody>
      </p:sp>
      <p:cxnSp>
        <p:nvCxnSpPr>
          <p:cNvPr id="37" name="Straight Connector 36"/>
          <p:cNvCxnSpPr/>
          <p:nvPr/>
        </p:nvCxnSpPr>
        <p:spPr>
          <a:xfrm>
            <a:off x="6092295" y="6943077"/>
            <a:ext cx="0" cy="828367"/>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53559" y="6943077"/>
            <a:ext cx="0" cy="828367"/>
          </a:xfrm>
          <a:prstGeom prst="line">
            <a:avLst/>
          </a:prstGeom>
          <a:ln w="28575">
            <a:solidFill>
              <a:schemeClr val="bg1">
                <a:lumMod val="1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31027" y="6943077"/>
            <a:ext cx="0" cy="828367"/>
          </a:xfrm>
          <a:prstGeom prst="line">
            <a:avLst/>
          </a:prstGeom>
          <a:ln w="28575">
            <a:solidFill>
              <a:schemeClr val="bg1">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771921" y="7781229"/>
            <a:ext cx="652217" cy="375167"/>
          </a:xfrm>
          <a:prstGeom prst="rect">
            <a:avLst/>
          </a:prstGeom>
          <a:noFill/>
        </p:spPr>
        <p:txBody>
          <a:bodyPr wrap="square" rtlCol="0">
            <a:spAutoFit/>
          </a:bodyPr>
          <a:lstStyle/>
          <a:p>
            <a:r>
              <a:rPr lang="en-CA" sz="1838" b="1">
                <a:solidFill>
                  <a:schemeClr val="bg1">
                    <a:lumMod val="10000"/>
                  </a:schemeClr>
                </a:solidFill>
              </a:rPr>
              <a:t>1/4</a:t>
            </a:r>
          </a:p>
        </p:txBody>
      </p:sp>
      <p:sp>
        <p:nvSpPr>
          <p:cNvPr id="41" name="TextBox 40"/>
          <p:cNvSpPr txBox="1"/>
          <p:nvPr/>
        </p:nvSpPr>
        <p:spPr>
          <a:xfrm>
            <a:off x="8834564" y="7781229"/>
            <a:ext cx="652217" cy="375167"/>
          </a:xfrm>
          <a:prstGeom prst="rect">
            <a:avLst/>
          </a:prstGeom>
          <a:noFill/>
        </p:spPr>
        <p:txBody>
          <a:bodyPr wrap="square" rtlCol="0">
            <a:spAutoFit/>
          </a:bodyPr>
          <a:lstStyle/>
          <a:p>
            <a:r>
              <a:rPr lang="en-CA" sz="1838" b="1">
                <a:solidFill>
                  <a:schemeClr val="bg1">
                    <a:lumMod val="10000"/>
                  </a:schemeClr>
                </a:solidFill>
              </a:rPr>
              <a:t>3/4</a:t>
            </a:r>
          </a:p>
        </p:txBody>
      </p:sp>
      <p:sp>
        <p:nvSpPr>
          <p:cNvPr id="42" name="TextBox 41"/>
          <p:cNvSpPr txBox="1"/>
          <p:nvPr/>
        </p:nvSpPr>
        <p:spPr>
          <a:xfrm>
            <a:off x="5803242" y="7781229"/>
            <a:ext cx="652217" cy="375167"/>
          </a:xfrm>
          <a:prstGeom prst="rect">
            <a:avLst/>
          </a:prstGeom>
          <a:noFill/>
        </p:spPr>
        <p:txBody>
          <a:bodyPr wrap="square" rtlCol="0">
            <a:spAutoFit/>
          </a:bodyPr>
          <a:lstStyle/>
          <a:p>
            <a:r>
              <a:rPr lang="en-CA" sz="1838" b="1">
                <a:solidFill>
                  <a:srgbClr val="FF0000"/>
                </a:solidFill>
              </a:rPr>
              <a:t>1/2</a:t>
            </a:r>
          </a:p>
        </p:txBody>
      </p:sp>
      <p:cxnSp>
        <p:nvCxnSpPr>
          <p:cNvPr id="44" name="Straight Connector 43"/>
          <p:cNvCxnSpPr/>
          <p:nvPr/>
        </p:nvCxnSpPr>
        <p:spPr>
          <a:xfrm flipH="1">
            <a:off x="-366296" y="3428999"/>
            <a:ext cx="2551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66296" y="1727377"/>
            <a:ext cx="255125"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66296" y="5167957"/>
            <a:ext cx="255125"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2286786" y="3428999"/>
            <a:ext cx="2551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2286786" y="1727377"/>
            <a:ext cx="255125"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2286786" y="5167957"/>
            <a:ext cx="255125" cy="0"/>
          </a:xfrm>
          <a:prstGeom prst="line">
            <a:avLst/>
          </a:prstGeom>
          <a:ln w="28575">
            <a:solidFill>
              <a:srgbClr val="FFFF00"/>
            </a:solidFill>
            <a:prstDash val="sysDot"/>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xmlns:p14="http://schemas.microsoft.com/office/powerpoint/2010/main" val="2922355303"/>
      </p:ext>
    </p:extLst>
  </p:cSld>
  <p:clrMap bg1="lt1" tx1="dk1" bg2="lt2" tx2="dk2" accent1="accent1" accent2="accent2" accent3="accent3" accent4="accent4" accent5="accent5" accent6="accent6" hlink="hlink" folHlink="folHlink"/>
  <p:sldLayoutIdLst>
    <p:sldLayoutId id="2147483684" r:id="rId1"/>
  </p:sldLayoutIdLst>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xStyles>
    <p:titleStyle>
      <a:lvl1pPr algn="l" defTabSz="933877" rtl="0" eaLnBrk="1" latinLnBrk="0" hangingPunct="1">
        <a:lnSpc>
          <a:spcPct val="90000"/>
        </a:lnSpc>
        <a:spcBef>
          <a:spcPct val="0"/>
        </a:spcBef>
        <a:buNone/>
        <a:defRPr sz="3200" b="1" kern="1200">
          <a:solidFill>
            <a:schemeClr val="accent1"/>
          </a:solidFill>
          <a:latin typeface="Gill Sans MT Pro Book" panose="020B0502020104020203" pitchFamily="34" charset="0"/>
          <a:ea typeface="+mj-ea"/>
          <a:cs typeface="+mj-cs"/>
        </a:defRPr>
      </a:lvl1pPr>
    </p:titleStyle>
    <p:bodyStyle>
      <a:lvl1pPr marL="0" indent="0" algn="l" defTabSz="933877" rtl="0" eaLnBrk="1" latinLnBrk="0" hangingPunct="1">
        <a:lnSpc>
          <a:spcPct val="110000"/>
        </a:lnSpc>
        <a:spcBef>
          <a:spcPts val="1021"/>
        </a:spcBef>
        <a:buFont typeface="Arial" panose="020B0604020202020204" pitchFamily="34" charset="0"/>
        <a:buNone/>
        <a:defRPr sz="2400" kern="1200">
          <a:solidFill>
            <a:schemeClr val="bg1">
              <a:lumMod val="10000"/>
            </a:schemeClr>
          </a:solidFill>
          <a:latin typeface="Gill Sans MT Pro Book" panose="020B0502020104020203" pitchFamily="34" charset="0"/>
          <a:ea typeface="+mn-ea"/>
          <a:cs typeface="+mn-cs"/>
        </a:defRPr>
      </a:lvl1pPr>
      <a:lvl2pPr marL="546383" indent="-267517" algn="l" defTabSz="933877" rtl="0" eaLnBrk="1" latinLnBrk="0" hangingPunct="1">
        <a:lnSpc>
          <a:spcPct val="110000"/>
        </a:lnSpc>
        <a:spcBef>
          <a:spcPts val="511"/>
        </a:spcBef>
        <a:buClr>
          <a:schemeClr val="accent1"/>
        </a:buClr>
        <a:buSzPct val="100000"/>
        <a:buFont typeface="Wingdings" panose="05000000000000000000" pitchFamily="2" charset="2"/>
        <a:buChar char="§"/>
        <a:defRPr sz="2400" kern="1200">
          <a:solidFill>
            <a:schemeClr val="bg1">
              <a:lumMod val="50000"/>
            </a:schemeClr>
          </a:solidFill>
          <a:latin typeface="Gill Sans MT Pro Book" panose="020B0502020104020203" pitchFamily="34" charset="0"/>
          <a:ea typeface="+mn-ea"/>
          <a:cs typeface="+mn-cs"/>
        </a:defRPr>
      </a:lvl2pPr>
      <a:lvl3pPr marL="825249" indent="-278866" algn="l" defTabSz="933877" rtl="0" eaLnBrk="1" latinLnBrk="0" hangingPunct="1">
        <a:lnSpc>
          <a:spcPct val="110000"/>
        </a:lnSpc>
        <a:spcBef>
          <a:spcPts val="511"/>
        </a:spcBef>
        <a:buClr>
          <a:srgbClr val="CBB576"/>
        </a:buClr>
        <a:buSzPct val="100000"/>
        <a:buFont typeface="Wingdings" panose="05000000000000000000" pitchFamily="2" charset="2"/>
        <a:buChar char="§"/>
        <a:defRPr sz="2400" kern="1200">
          <a:solidFill>
            <a:schemeClr val="bg1">
              <a:lumMod val="50000"/>
            </a:schemeClr>
          </a:solidFill>
          <a:latin typeface="Gill Sans MT Pro Book" panose="020B0502020104020203" pitchFamily="34" charset="0"/>
          <a:ea typeface="+mn-ea"/>
          <a:cs typeface="+mn-cs"/>
        </a:defRPr>
      </a:lvl3pPr>
      <a:lvl4pPr marL="1102493" indent="-277245" algn="l" defTabSz="933877" rtl="0" eaLnBrk="1" latinLnBrk="0" hangingPunct="1">
        <a:lnSpc>
          <a:spcPct val="110000"/>
        </a:lnSpc>
        <a:spcBef>
          <a:spcPts val="511"/>
        </a:spcBef>
        <a:buClr>
          <a:schemeClr val="bg1">
            <a:lumMod val="50000"/>
          </a:schemeClr>
        </a:buClr>
        <a:buSzPct val="80000"/>
        <a:buFont typeface="Wingdings" panose="05000000000000000000" pitchFamily="2" charset="2"/>
        <a:buChar char="§"/>
        <a:defRPr sz="2400" kern="1200">
          <a:solidFill>
            <a:schemeClr val="bg1">
              <a:lumMod val="50000"/>
            </a:schemeClr>
          </a:solidFill>
          <a:latin typeface="Gill Sans MT Pro Book" panose="020B0502020104020203" pitchFamily="34" charset="0"/>
          <a:ea typeface="+mn-ea"/>
          <a:cs typeface="+mn-cs"/>
        </a:defRPr>
      </a:lvl4pPr>
      <a:lvl5pPr marL="1371631" indent="-269138" algn="l" defTabSz="933877" rtl="0" eaLnBrk="1" latinLnBrk="0" hangingPunct="1">
        <a:lnSpc>
          <a:spcPct val="110000"/>
        </a:lnSpc>
        <a:spcBef>
          <a:spcPts val="511"/>
        </a:spcBef>
        <a:buClr>
          <a:schemeClr val="bg1">
            <a:lumMod val="75000"/>
          </a:schemeClr>
        </a:buClr>
        <a:buSzPct val="85000"/>
        <a:buFont typeface="Wingdings" panose="05000000000000000000" pitchFamily="2" charset="2"/>
        <a:buChar char="§"/>
        <a:defRPr sz="2400" kern="1200">
          <a:solidFill>
            <a:schemeClr val="bg1">
              <a:lumMod val="50000"/>
            </a:schemeClr>
          </a:solidFill>
          <a:latin typeface="Gill Sans MT Pro Book" panose="020B0502020104020203" pitchFamily="34" charset="0"/>
          <a:ea typeface="+mn-ea"/>
          <a:cs typeface="+mn-cs"/>
        </a:defRPr>
      </a:lvl5pPr>
      <a:lvl6pPr marL="2568161" indent="-233469" algn="l" defTabSz="933877" rtl="0" eaLnBrk="1" latinLnBrk="0" hangingPunct="1">
        <a:lnSpc>
          <a:spcPct val="90000"/>
        </a:lnSpc>
        <a:spcBef>
          <a:spcPts val="511"/>
        </a:spcBef>
        <a:buFont typeface="Arial" panose="020B0604020202020204" pitchFamily="34" charset="0"/>
        <a:buChar char="•"/>
        <a:defRPr sz="1838" kern="1200">
          <a:solidFill>
            <a:schemeClr val="tx1"/>
          </a:solidFill>
          <a:latin typeface="+mn-lt"/>
          <a:ea typeface="+mn-ea"/>
          <a:cs typeface="+mn-cs"/>
        </a:defRPr>
      </a:lvl6pPr>
      <a:lvl7pPr marL="3035099" indent="-233469" algn="l" defTabSz="933877" rtl="0" eaLnBrk="1" latinLnBrk="0" hangingPunct="1">
        <a:lnSpc>
          <a:spcPct val="90000"/>
        </a:lnSpc>
        <a:spcBef>
          <a:spcPts val="511"/>
        </a:spcBef>
        <a:buFont typeface="Arial" panose="020B0604020202020204" pitchFamily="34" charset="0"/>
        <a:buChar char="•"/>
        <a:defRPr sz="1838" kern="1200">
          <a:solidFill>
            <a:schemeClr val="tx1"/>
          </a:solidFill>
          <a:latin typeface="+mn-lt"/>
          <a:ea typeface="+mn-ea"/>
          <a:cs typeface="+mn-cs"/>
        </a:defRPr>
      </a:lvl7pPr>
      <a:lvl8pPr marL="3502038" indent="-233469" algn="l" defTabSz="933877" rtl="0" eaLnBrk="1" latinLnBrk="0" hangingPunct="1">
        <a:lnSpc>
          <a:spcPct val="90000"/>
        </a:lnSpc>
        <a:spcBef>
          <a:spcPts val="511"/>
        </a:spcBef>
        <a:buFont typeface="Arial" panose="020B0604020202020204" pitchFamily="34" charset="0"/>
        <a:buChar char="•"/>
        <a:defRPr sz="1838" kern="1200">
          <a:solidFill>
            <a:schemeClr val="tx1"/>
          </a:solidFill>
          <a:latin typeface="+mn-lt"/>
          <a:ea typeface="+mn-ea"/>
          <a:cs typeface="+mn-cs"/>
        </a:defRPr>
      </a:lvl8pPr>
      <a:lvl9pPr marL="3968976" indent="-233469" algn="l" defTabSz="933877" rtl="0" eaLnBrk="1" latinLnBrk="0" hangingPunct="1">
        <a:lnSpc>
          <a:spcPct val="90000"/>
        </a:lnSpc>
        <a:spcBef>
          <a:spcPts val="511"/>
        </a:spcBef>
        <a:buFont typeface="Arial" panose="020B0604020202020204" pitchFamily="34" charset="0"/>
        <a:buChar char="•"/>
        <a:defRPr sz="1838" kern="1200">
          <a:solidFill>
            <a:schemeClr val="tx1"/>
          </a:solidFill>
          <a:latin typeface="+mn-lt"/>
          <a:ea typeface="+mn-ea"/>
          <a:cs typeface="+mn-cs"/>
        </a:defRPr>
      </a:lvl9pPr>
    </p:bodyStyle>
    <p:otherStyle>
      <a:defPPr>
        <a:defRPr lang="en-US"/>
      </a:defPPr>
      <a:lvl1pPr marL="0" algn="l" defTabSz="933877" rtl="0" eaLnBrk="1" latinLnBrk="0" hangingPunct="1">
        <a:defRPr sz="1838" kern="1200">
          <a:solidFill>
            <a:schemeClr val="tx1"/>
          </a:solidFill>
          <a:latin typeface="+mn-lt"/>
          <a:ea typeface="+mn-ea"/>
          <a:cs typeface="+mn-cs"/>
        </a:defRPr>
      </a:lvl1pPr>
      <a:lvl2pPr marL="466938" algn="l" defTabSz="933877" rtl="0" eaLnBrk="1" latinLnBrk="0" hangingPunct="1">
        <a:defRPr sz="1838" kern="1200">
          <a:solidFill>
            <a:schemeClr val="tx1"/>
          </a:solidFill>
          <a:latin typeface="+mn-lt"/>
          <a:ea typeface="+mn-ea"/>
          <a:cs typeface="+mn-cs"/>
        </a:defRPr>
      </a:lvl2pPr>
      <a:lvl3pPr marL="933877" algn="l" defTabSz="933877" rtl="0" eaLnBrk="1" latinLnBrk="0" hangingPunct="1">
        <a:defRPr sz="1838" kern="1200">
          <a:solidFill>
            <a:schemeClr val="tx1"/>
          </a:solidFill>
          <a:latin typeface="+mn-lt"/>
          <a:ea typeface="+mn-ea"/>
          <a:cs typeface="+mn-cs"/>
        </a:defRPr>
      </a:lvl3pPr>
      <a:lvl4pPr marL="1400815" algn="l" defTabSz="933877" rtl="0" eaLnBrk="1" latinLnBrk="0" hangingPunct="1">
        <a:defRPr sz="1838" kern="1200">
          <a:solidFill>
            <a:schemeClr val="tx1"/>
          </a:solidFill>
          <a:latin typeface="+mn-lt"/>
          <a:ea typeface="+mn-ea"/>
          <a:cs typeface="+mn-cs"/>
        </a:defRPr>
      </a:lvl4pPr>
      <a:lvl5pPr marL="1867753" algn="l" defTabSz="933877" rtl="0" eaLnBrk="1" latinLnBrk="0" hangingPunct="1">
        <a:defRPr sz="1838" kern="1200">
          <a:solidFill>
            <a:schemeClr val="tx1"/>
          </a:solidFill>
          <a:latin typeface="+mn-lt"/>
          <a:ea typeface="+mn-ea"/>
          <a:cs typeface="+mn-cs"/>
        </a:defRPr>
      </a:lvl5pPr>
      <a:lvl6pPr marL="2334692" algn="l" defTabSz="933877" rtl="0" eaLnBrk="1" latinLnBrk="0" hangingPunct="1">
        <a:defRPr sz="1838" kern="1200">
          <a:solidFill>
            <a:schemeClr val="tx1"/>
          </a:solidFill>
          <a:latin typeface="+mn-lt"/>
          <a:ea typeface="+mn-ea"/>
          <a:cs typeface="+mn-cs"/>
        </a:defRPr>
      </a:lvl6pPr>
      <a:lvl7pPr marL="2801630" algn="l" defTabSz="933877" rtl="0" eaLnBrk="1" latinLnBrk="0" hangingPunct="1">
        <a:defRPr sz="1838" kern="1200">
          <a:solidFill>
            <a:schemeClr val="tx1"/>
          </a:solidFill>
          <a:latin typeface="+mn-lt"/>
          <a:ea typeface="+mn-ea"/>
          <a:cs typeface="+mn-cs"/>
        </a:defRPr>
      </a:lvl7pPr>
      <a:lvl8pPr marL="3268569" algn="l" defTabSz="933877" rtl="0" eaLnBrk="1" latinLnBrk="0" hangingPunct="1">
        <a:defRPr sz="1838" kern="1200">
          <a:solidFill>
            <a:schemeClr val="tx1"/>
          </a:solidFill>
          <a:latin typeface="+mn-lt"/>
          <a:ea typeface="+mn-ea"/>
          <a:cs typeface="+mn-cs"/>
        </a:defRPr>
      </a:lvl8pPr>
      <a:lvl9pPr marL="3735507" algn="l" defTabSz="933877" rtl="0" eaLnBrk="1" latinLnBrk="0" hangingPunct="1">
        <a:defRPr sz="18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unsplash.com/photos/NROHA1B-NYk?utm_source=unsplash&amp;utm_medium=referral&amp;utm_content=creditCopyText" TargetMode="External"/><Relationship Id="rId5" Type="http://schemas.openxmlformats.org/officeDocument/2006/relationships/hyperlink" Target="https://unsplash.com/@mitchel3uo?utm_source=unsplash&amp;utm_medium=referral&amp;utm_content=creditCopyText"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E42B2-E1FF-A774-C8EC-F3D61F4C7F25}"/>
              </a:ext>
            </a:extLst>
          </p:cNvPr>
          <p:cNvSpPr>
            <a:spLocks noGrp="1"/>
          </p:cNvSpPr>
          <p:nvPr>
            <p:ph type="ctrTitle"/>
          </p:nvPr>
        </p:nvSpPr>
        <p:spPr/>
        <p:txBody>
          <a:bodyPr>
            <a:normAutofit fontScale="90000"/>
          </a:bodyPr>
          <a:lstStyle/>
          <a:p>
            <a:r>
              <a:rPr lang="en-US" dirty="0"/>
              <a:t>Slides for search comparison “jigsaw” activity</a:t>
            </a:r>
            <a:endParaRPr lang="en-CA" dirty="0"/>
          </a:p>
        </p:txBody>
      </p:sp>
      <p:sp>
        <p:nvSpPr>
          <p:cNvPr id="3" name="Subtitle 2">
            <a:extLst>
              <a:ext uri="{FF2B5EF4-FFF2-40B4-BE49-F238E27FC236}">
                <a16:creationId xmlns:a16="http://schemas.microsoft.com/office/drawing/2014/main" id="{BD26A6C5-B69F-988E-CD42-23E5CD8B6D97}"/>
              </a:ext>
            </a:extLst>
          </p:cNvPr>
          <p:cNvSpPr>
            <a:spLocks noGrp="1"/>
          </p:cNvSpPr>
          <p:nvPr>
            <p:ph type="subTitle" idx="1"/>
          </p:nvPr>
        </p:nvSpPr>
        <p:spPr>
          <a:xfrm>
            <a:off x="2057400" y="9109075"/>
            <a:ext cx="9144000" cy="1655762"/>
          </a:xfrm>
        </p:spPr>
        <p:txBody>
          <a:bodyPr/>
          <a:lstStyle/>
          <a:p>
            <a:endParaRPr lang="en-CA" dirty="0"/>
          </a:p>
        </p:txBody>
      </p:sp>
      <p:sp>
        <p:nvSpPr>
          <p:cNvPr id="6" name="Rectangle 5">
            <a:extLst>
              <a:ext uri="{FF2B5EF4-FFF2-40B4-BE49-F238E27FC236}">
                <a16:creationId xmlns:a16="http://schemas.microsoft.com/office/drawing/2014/main" id="{2B12A1D5-F3FF-AA3A-A16D-FAEF7799DD67}"/>
              </a:ext>
            </a:extLst>
          </p:cNvPr>
          <p:cNvSpPr>
            <a:spLocks noChangeArrowheads="1"/>
          </p:cNvSpPr>
          <p:nvPr/>
        </p:nvSpPr>
        <p:spPr bwMode="auto">
          <a:xfrm>
            <a:off x="533400" y="55070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028" name="Picture 1" descr="Creative Commons Licence">
            <a:hlinkClick r:id="rId3"/>
            <a:extLst>
              <a:ext uri="{FF2B5EF4-FFF2-40B4-BE49-F238E27FC236}">
                <a16:creationId xmlns:a16="http://schemas.microsoft.com/office/drawing/2014/main" id="{EDAB030B-FF78-0DD0-6DFF-52C2EF5C2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964237"/>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AF6E16D-2CD7-9164-3A73-E02AF3072411}"/>
              </a:ext>
            </a:extLst>
          </p:cNvPr>
          <p:cNvSpPr>
            <a:spLocks noChangeArrowheads="1"/>
          </p:cNvSpPr>
          <p:nvPr/>
        </p:nvSpPr>
        <p:spPr bwMode="auto">
          <a:xfrm>
            <a:off x="533400" y="6259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br>
              <a:rPr kumimoji="0" lang="en-US" altLang="en-US" sz="1400" b="0" i="0" u="none" strike="noStrike" cap="none" normalizeH="0" baseline="0">
                <a:ln>
                  <a:noFill/>
                </a:ln>
                <a:solidFill>
                  <a:srgbClr val="464646"/>
                </a:solidFill>
                <a:effectLst/>
                <a:latin typeface="Source Sans Pro" panose="020B0503030403020204" pitchFamily="34" charset="0"/>
                <a:ea typeface="Calibri" panose="020F0502020204030204" pitchFamily="34" charset="0"/>
                <a:cs typeface="Times New Roman" panose="02020603050405020304" pitchFamily="18" charset="0"/>
              </a:rPr>
            </a:br>
            <a:r>
              <a:rPr kumimoji="0" lang="en-US" altLang="en-US" sz="1000" b="0" i="0" u="none" strike="noStrike" cap="none" normalizeH="0" baseline="0">
                <a:ln>
                  <a:noFill/>
                </a:ln>
                <a:solidFill>
                  <a:srgbClr val="464646"/>
                </a:solidFill>
                <a:effectLst/>
                <a:latin typeface="Calibri" panose="020F0502020204030204" pitchFamily="34" charset="0"/>
                <a:ea typeface="Calibri" panose="020F0502020204030204" pitchFamily="34" charset="0"/>
                <a:cs typeface="Calibri" panose="020F0502020204030204" pitchFamily="34" charset="0"/>
              </a:rPr>
              <a:t>Created by Megan Fitzgibbons, Concordia University Library, April 2023. This work is licensed under a </a:t>
            </a:r>
            <a:r>
              <a:rPr kumimoji="0" lang="en-US" altLang="en-US" sz="1000" b="0" i="0" u="none" strike="noStrike" cap="none" normalizeH="0" baseline="0">
                <a:ln>
                  <a:noFill/>
                </a:ln>
                <a:solidFill>
                  <a:srgbClr val="049CCF"/>
                </a:solidFill>
                <a:effectLst/>
                <a:latin typeface="Calibri" panose="020F0502020204030204" pitchFamily="34" charset="0"/>
                <a:ea typeface="Calibri" panose="020F0502020204030204" pitchFamily="34" charset="0"/>
                <a:cs typeface="Calibri" panose="020F0502020204030204" pitchFamily="34" charset="0"/>
                <a:hlinkClick r:id="rId3"/>
              </a:rPr>
              <a:t>Creative Commons Attribution-NonCommercial 4.0 International License</a:t>
            </a:r>
            <a:r>
              <a:rPr kumimoji="0" lang="en-US" altLang="en-US" sz="1000" b="0" i="0" u="none" strike="noStrike" cap="none" normalizeH="0" baseline="0">
                <a:ln>
                  <a:noFill/>
                </a:ln>
                <a:solidFill>
                  <a:srgbClr val="464646"/>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758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16B08-F24F-D416-9405-AF671DE414B6}"/>
              </a:ext>
            </a:extLst>
          </p:cNvPr>
          <p:cNvSpPr>
            <a:spLocks noGrp="1"/>
          </p:cNvSpPr>
          <p:nvPr>
            <p:ph type="title"/>
          </p:nvPr>
        </p:nvSpPr>
        <p:spPr>
          <a:xfrm>
            <a:off x="4654296" y="329184"/>
            <a:ext cx="6894576" cy="1783080"/>
          </a:xfrm>
        </p:spPr>
        <p:txBody>
          <a:bodyPr anchor="b">
            <a:normAutofit/>
          </a:bodyPr>
          <a:lstStyle/>
          <a:p>
            <a:r>
              <a:rPr lang="en-US" sz="5400" dirty="0"/>
              <a:t>Summary</a:t>
            </a:r>
            <a:endParaRPr lang="en-CA" sz="5400" dirty="0"/>
          </a:p>
        </p:txBody>
      </p:sp>
      <p:pic>
        <p:nvPicPr>
          <p:cNvPr id="2050" name="Picture 2" descr="pink and purple plastic case">
            <a:extLst>
              <a:ext uri="{FF2B5EF4-FFF2-40B4-BE49-F238E27FC236}">
                <a16:creationId xmlns:a16="http://schemas.microsoft.com/office/drawing/2014/main" id="{D5DF11C2-3B59-6C0F-11FF-45170C937F4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4909" r="25646" b="-2"/>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9C8ED0-3B2E-26E5-73A8-6F2DD93ACF22}"/>
              </a:ext>
            </a:extLst>
          </p:cNvPr>
          <p:cNvSpPr>
            <a:spLocks noGrp="1"/>
          </p:cNvSpPr>
          <p:nvPr>
            <p:ph idx="1"/>
          </p:nvPr>
        </p:nvSpPr>
        <p:spPr>
          <a:xfrm>
            <a:off x="4654296" y="2706624"/>
            <a:ext cx="6894576" cy="3483864"/>
          </a:xfrm>
        </p:spPr>
        <p:txBody>
          <a:bodyPr>
            <a:normAutofit lnSpcReduction="10000"/>
          </a:bodyPr>
          <a:lstStyle/>
          <a:p>
            <a:r>
              <a:rPr lang="en-US" sz="2200" dirty="0"/>
              <a:t>Different search tools are useful </a:t>
            </a:r>
            <a:r>
              <a:rPr lang="en-US" sz="2200" b="1" dirty="0"/>
              <a:t>depending on your needs </a:t>
            </a:r>
            <a:r>
              <a:rPr lang="en-US" sz="2200" dirty="0"/>
              <a:t>and where you are in the process.</a:t>
            </a:r>
          </a:p>
          <a:p>
            <a:r>
              <a:rPr lang="en-US" sz="2200" b="1" dirty="0"/>
              <a:t>Pro tip</a:t>
            </a:r>
            <a:r>
              <a:rPr lang="en-US" sz="2200" dirty="0"/>
              <a:t>: at a minimum, try Sofia, Google Scholar, and a subject-specific database.</a:t>
            </a:r>
          </a:p>
          <a:p>
            <a:r>
              <a:rPr lang="en-US" sz="2200" b="1" dirty="0"/>
              <a:t>AI research tools </a:t>
            </a:r>
            <a:r>
              <a:rPr lang="en-US" sz="2200" dirty="0"/>
              <a:t>can be useful for brainstorming a topic or better understanding a source, but they </a:t>
            </a:r>
            <a:r>
              <a:rPr lang="en-US" sz="2200" b="1" dirty="0"/>
              <a:t>are not (currently) substitutes </a:t>
            </a:r>
            <a:r>
              <a:rPr lang="en-US" sz="2200" dirty="0"/>
              <a:t>for other academic search tools.</a:t>
            </a:r>
          </a:p>
          <a:p>
            <a:r>
              <a:rPr lang="en-US" sz="2200" dirty="0"/>
              <a:t>(Also, </a:t>
            </a:r>
            <a:r>
              <a:rPr lang="en-US" sz="2200" b="1" dirty="0"/>
              <a:t>ask your instructor </a:t>
            </a:r>
            <a:r>
              <a:rPr lang="en-US" sz="2200" dirty="0"/>
              <a:t>about rules for using AI tools in this course!)</a:t>
            </a:r>
            <a:endParaRPr lang="en-CA" sz="2200" dirty="0"/>
          </a:p>
        </p:txBody>
      </p:sp>
      <p:sp>
        <p:nvSpPr>
          <p:cNvPr id="6" name="TextBox 5">
            <a:extLst>
              <a:ext uri="{FF2B5EF4-FFF2-40B4-BE49-F238E27FC236}">
                <a16:creationId xmlns:a16="http://schemas.microsoft.com/office/drawing/2014/main" id="{0470DDDB-C982-C62F-4C3D-9BB0381DE3BA}"/>
              </a:ext>
            </a:extLst>
          </p:cNvPr>
          <p:cNvSpPr txBox="1"/>
          <p:nvPr/>
        </p:nvSpPr>
        <p:spPr>
          <a:xfrm>
            <a:off x="9441097" y="6528816"/>
            <a:ext cx="6097464" cy="307777"/>
          </a:xfrm>
          <a:prstGeom prst="rect">
            <a:avLst/>
          </a:prstGeom>
          <a:noFill/>
        </p:spPr>
        <p:txBody>
          <a:bodyPr wrap="square">
            <a:spAutoFit/>
          </a:bodyPr>
          <a:lstStyle/>
          <a:p>
            <a:r>
              <a:rPr lang="en-CA" sz="1400" dirty="0">
                <a:latin typeface="Segoe UI Light" panose="020B0502040204020203" pitchFamily="34" charset="0"/>
                <a:cs typeface="Segoe UI Light" panose="020B0502040204020203" pitchFamily="34" charset="0"/>
              </a:rPr>
              <a:t>Photo by </a:t>
            </a:r>
            <a:r>
              <a:rPr lang="en-CA" sz="1400" dirty="0">
                <a:latin typeface="Segoe UI Light" panose="020B0502040204020203" pitchFamily="34" charset="0"/>
                <a:cs typeface="Segoe UI Light" panose="020B0502040204020203" pitchFamily="34" charset="0"/>
                <a:hlinkClick r:id="rId5"/>
              </a:rPr>
              <a:t>Mitchell Luo</a:t>
            </a:r>
            <a:r>
              <a:rPr lang="en-CA" sz="1400" dirty="0">
                <a:latin typeface="Segoe UI Light" panose="020B0502040204020203" pitchFamily="34" charset="0"/>
                <a:cs typeface="Segoe UI Light" panose="020B0502040204020203" pitchFamily="34" charset="0"/>
              </a:rPr>
              <a:t> on </a:t>
            </a:r>
            <a:r>
              <a:rPr lang="en-CA" sz="1400" dirty="0" err="1">
                <a:latin typeface="Segoe UI Light" panose="020B0502040204020203" pitchFamily="34" charset="0"/>
                <a:cs typeface="Segoe UI Light" panose="020B0502040204020203" pitchFamily="34" charset="0"/>
                <a:hlinkClick r:id="rId6"/>
              </a:rPr>
              <a:t>Unsplash</a:t>
            </a:r>
            <a:r>
              <a:rPr lang="en-CA" sz="1400" dirty="0">
                <a:latin typeface="Segoe UI Light" panose="020B0502040204020203" pitchFamily="34" charset="0"/>
                <a:cs typeface="Segoe UI Light" panose="020B0502040204020203" pitchFamily="34" charset="0"/>
              </a:rPr>
              <a:t> </a:t>
            </a:r>
          </a:p>
        </p:txBody>
      </p:sp>
    </p:spTree>
    <p:extLst>
      <p:ext uri="{BB962C8B-B14F-4D97-AF65-F5344CB8AC3E}">
        <p14:creationId xmlns:p14="http://schemas.microsoft.com/office/powerpoint/2010/main" val="406002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DE712-3D71-9857-42EF-1778D8626BA3}"/>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Which have you used?</a:t>
            </a:r>
            <a:endParaRPr lang="en-CA"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34C612-A528-AE61-4073-B1F2B4788F8A}"/>
              </a:ext>
            </a:extLst>
          </p:cNvPr>
          <p:cNvSpPr>
            <a:spLocks noGrp="1"/>
          </p:cNvSpPr>
          <p:nvPr>
            <p:ph idx="1"/>
          </p:nvPr>
        </p:nvSpPr>
        <p:spPr>
          <a:xfrm>
            <a:off x="5370153" y="1526033"/>
            <a:ext cx="5536397" cy="3935281"/>
          </a:xfrm>
        </p:spPr>
        <p:txBody>
          <a:bodyPr>
            <a:normAutofit/>
          </a:bodyPr>
          <a:lstStyle/>
          <a:p>
            <a:r>
              <a:rPr lang="en-US" dirty="0"/>
              <a:t>Google Scholar</a:t>
            </a:r>
          </a:p>
          <a:p>
            <a:r>
              <a:rPr lang="en-US" dirty="0"/>
              <a:t>Sofia Discovery Tool</a:t>
            </a:r>
          </a:p>
          <a:p>
            <a:r>
              <a:rPr lang="en-US" dirty="0"/>
              <a:t>JSTOR</a:t>
            </a:r>
          </a:p>
          <a:p>
            <a:r>
              <a:rPr lang="en-US" dirty="0"/>
              <a:t>Academic Search Complete</a:t>
            </a:r>
          </a:p>
          <a:p>
            <a:r>
              <a:rPr lang="en-US" dirty="0" err="1"/>
              <a:t>ChatGPT</a:t>
            </a:r>
            <a:endParaRPr lang="en-US" dirty="0"/>
          </a:p>
          <a:p>
            <a:r>
              <a:rPr lang="en-US" dirty="0"/>
              <a:t>Bing AI</a:t>
            </a:r>
          </a:p>
          <a:p>
            <a:r>
              <a:rPr lang="en-US" dirty="0"/>
              <a:t>Others?</a:t>
            </a:r>
          </a:p>
          <a:p>
            <a:endParaRPr lang="en-CA" dirty="0"/>
          </a:p>
        </p:txBody>
      </p:sp>
    </p:spTree>
    <p:extLst>
      <p:ext uri="{BB962C8B-B14F-4D97-AF65-F5344CB8AC3E}">
        <p14:creationId xmlns:p14="http://schemas.microsoft.com/office/powerpoint/2010/main" val="170733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30FBD-5332-B0A0-6A19-6BDE2916BBE6}"/>
              </a:ext>
            </a:extLst>
          </p:cNvPr>
          <p:cNvSpPr>
            <a:spLocks noGrp="1"/>
          </p:cNvSpPr>
          <p:nvPr>
            <p:ph type="title"/>
          </p:nvPr>
        </p:nvSpPr>
        <p:spPr>
          <a:xfrm>
            <a:off x="635000" y="640823"/>
            <a:ext cx="3418659" cy="5583148"/>
          </a:xfrm>
        </p:spPr>
        <p:txBody>
          <a:bodyPr anchor="ctr">
            <a:normAutofit/>
          </a:bodyPr>
          <a:lstStyle/>
          <a:p>
            <a:r>
              <a:rPr lang="en-US" sz="5400" dirty="0"/>
              <a:t>Tip: </a:t>
            </a:r>
            <a:br>
              <a:rPr lang="en-US" sz="5400" dirty="0"/>
            </a:br>
            <a:r>
              <a:rPr lang="en-US" sz="5400" dirty="0"/>
              <a:t>Use more than one!</a:t>
            </a:r>
            <a:endParaRPr lang="en-CA" sz="5400" dirty="0"/>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A3155D5-29FE-8236-E60B-0E366189C94A}"/>
              </a:ext>
            </a:extLst>
          </p:cNvPr>
          <p:cNvGraphicFramePr>
            <a:graphicFrameLocks noGrp="1"/>
          </p:cNvGraphicFramePr>
          <p:nvPr>
            <p:ph idx="1"/>
            <p:extLst>
              <p:ext uri="{D42A27DB-BD31-4B8C-83A1-F6EECF244321}">
                <p14:modId xmlns:p14="http://schemas.microsoft.com/office/powerpoint/2010/main" val="257964044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45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40DD24-D8BA-4A74-87E3-DEAF9B8AA249}"/>
              </a:ext>
            </a:extLst>
          </p:cNvPr>
          <p:cNvSpPr>
            <a:spLocks noGrp="1"/>
          </p:cNvSpPr>
          <p:nvPr>
            <p:ph type="title"/>
          </p:nvPr>
        </p:nvSpPr>
        <p:spPr>
          <a:xfrm>
            <a:off x="838200" y="365125"/>
            <a:ext cx="10515600" cy="1325563"/>
          </a:xfrm>
        </p:spPr>
        <p:txBody>
          <a:bodyPr>
            <a:normAutofit/>
          </a:bodyPr>
          <a:lstStyle/>
          <a:p>
            <a:r>
              <a:rPr lang="en-US" sz="5400"/>
              <a:t>Selecting search resources</a:t>
            </a:r>
            <a:endParaRPr lang="en-CA" sz="54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21CD22-3EB2-4988-96AC-C6D41A6F0ED1}"/>
              </a:ext>
            </a:extLst>
          </p:cNvPr>
          <p:cNvSpPr>
            <a:spLocks noGrp="1"/>
          </p:cNvSpPr>
          <p:nvPr>
            <p:ph idx="1"/>
          </p:nvPr>
        </p:nvSpPr>
        <p:spPr>
          <a:xfrm>
            <a:off x="838200" y="1929384"/>
            <a:ext cx="10515600" cy="4251960"/>
          </a:xfrm>
        </p:spPr>
        <p:txBody>
          <a:bodyPr>
            <a:normAutofit/>
          </a:bodyPr>
          <a:lstStyle/>
          <a:p>
            <a:pPr marL="0" indent="0">
              <a:buNone/>
            </a:pPr>
            <a:r>
              <a:rPr lang="en-US" dirty="0"/>
              <a:t>Where are you in the process? That determines what to choose!</a:t>
            </a:r>
          </a:p>
          <a:p>
            <a:pPr marL="0" indent="0">
              <a:buNone/>
            </a:pPr>
            <a:endParaRPr lang="en-US" dirty="0"/>
          </a:p>
          <a:p>
            <a:pPr marL="0" indent="0">
              <a:buNone/>
            </a:pPr>
            <a:r>
              <a:rPr lang="en-US" dirty="0"/>
              <a:t>Before using a resource, consider:</a:t>
            </a:r>
          </a:p>
          <a:p>
            <a:pPr lvl="1"/>
            <a:r>
              <a:rPr lang="en-US" dirty="0"/>
              <a:t>What types of documents are in this database?</a:t>
            </a:r>
          </a:p>
          <a:p>
            <a:pPr lvl="1"/>
            <a:r>
              <a:rPr lang="en-US" dirty="0"/>
              <a:t>Which journals, etc. are covered?</a:t>
            </a:r>
          </a:p>
          <a:p>
            <a:pPr lvl="1"/>
            <a:r>
              <a:rPr lang="en-US" dirty="0"/>
              <a:t>Only journals from one publisher?</a:t>
            </a:r>
          </a:p>
          <a:p>
            <a:pPr lvl="1"/>
            <a:r>
              <a:rPr lang="en-US" dirty="0"/>
              <a:t>Am I searching full text or just abstracts?</a:t>
            </a:r>
          </a:p>
          <a:p>
            <a:pPr lvl="1"/>
            <a:r>
              <a:rPr lang="en-US" dirty="0"/>
              <a:t>Languages? Date coverage? What are the advanced search options?</a:t>
            </a:r>
          </a:p>
          <a:p>
            <a:pPr lvl="1"/>
            <a:r>
              <a:rPr lang="en-US" dirty="0"/>
              <a:t>How can you browse or search by certain fields? </a:t>
            </a:r>
            <a:endParaRPr lang="en-CA" dirty="0"/>
          </a:p>
          <a:p>
            <a:endParaRPr lang="en-CA" sz="2200" dirty="0"/>
          </a:p>
        </p:txBody>
      </p:sp>
      <p:sp>
        <p:nvSpPr>
          <p:cNvPr id="4" name="Slide Number Placeholder 3">
            <a:extLst>
              <a:ext uri="{FF2B5EF4-FFF2-40B4-BE49-F238E27FC236}">
                <a16:creationId xmlns:a16="http://schemas.microsoft.com/office/drawing/2014/main" id="{A817E869-35B9-43AD-B2FF-9C134640C877}"/>
              </a:ext>
            </a:extLst>
          </p:cNvPr>
          <p:cNvSpPr>
            <a:spLocks noGrp="1"/>
          </p:cNvSpPr>
          <p:nvPr>
            <p:ph type="sldNum" sz="quarter" idx="12"/>
          </p:nvPr>
        </p:nvSpPr>
        <p:spPr>
          <a:xfrm>
            <a:off x="8610600" y="6356350"/>
            <a:ext cx="2743200" cy="365125"/>
          </a:xfrm>
          <a:prstGeom prst="rect">
            <a:avLst/>
          </a:prstGeom>
        </p:spPr>
        <p:txBody>
          <a:bodyPr>
            <a:normAutofit/>
          </a:bodyPr>
          <a:lstStyle/>
          <a:p>
            <a:pPr>
              <a:spcAft>
                <a:spcPts val="600"/>
              </a:spcAft>
            </a:pPr>
            <a:fld id="{01F54374-0200-4A19-945E-AF2F78717A1D}" type="slidenum">
              <a:rPr lang="en-CA" smtClean="0"/>
              <a:pPr>
                <a:spcAft>
                  <a:spcPts val="600"/>
                </a:spcAft>
              </a:pPr>
              <a:t>4</a:t>
            </a:fld>
            <a:endParaRPr lang="en-CA"/>
          </a:p>
        </p:txBody>
      </p:sp>
    </p:spTree>
    <p:extLst>
      <p:ext uri="{BB962C8B-B14F-4D97-AF65-F5344CB8AC3E}">
        <p14:creationId xmlns:p14="http://schemas.microsoft.com/office/powerpoint/2010/main" val="288333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7">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59">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CA" sz="5400" dirty="0">
                <a:solidFill>
                  <a:srgbClr val="FFFFFF"/>
                </a:solidFill>
              </a:rPr>
              <a:t>Example: overlapping content</a:t>
            </a:r>
          </a:p>
        </p:txBody>
      </p:sp>
      <p:sp>
        <p:nvSpPr>
          <p:cNvPr id="47" name="Oval 46"/>
          <p:cNvSpPr/>
          <p:nvPr/>
        </p:nvSpPr>
        <p:spPr>
          <a:xfrm>
            <a:off x="4981018" y="3217583"/>
            <a:ext cx="3607348" cy="295937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40080">
              <a:spcAft>
                <a:spcPts val="600"/>
              </a:spcAft>
            </a:pPr>
            <a:r>
              <a:rPr lang="en-CA" sz="1260" kern="1200">
                <a:solidFill>
                  <a:schemeClr val="accent1">
                    <a:lumMod val="50000"/>
                  </a:schemeClr>
                </a:solidFill>
                <a:latin typeface="Segoe UI Light" panose="020B0502040204020203" pitchFamily="34" charset="0"/>
                <a:cs typeface="Segoe UI Light" panose="020B0502040204020203" pitchFamily="34" charset="0"/>
              </a:rPr>
              <a:t>Google Scholar</a:t>
            </a:r>
            <a:endParaRPr lang="en-CA">
              <a:solidFill>
                <a:schemeClr val="accent1">
                  <a:lumMod val="50000"/>
                </a:schemeClr>
              </a:solidFill>
              <a:latin typeface="Segoe UI Light" panose="020B0502040204020203" pitchFamily="34" charset="0"/>
              <a:cs typeface="Segoe UI Light" panose="020B0502040204020203" pitchFamily="34" charset="0"/>
            </a:endParaRPr>
          </a:p>
        </p:txBody>
      </p:sp>
      <p:sp>
        <p:nvSpPr>
          <p:cNvPr id="48" name="Oval 47"/>
          <p:cNvSpPr/>
          <p:nvPr/>
        </p:nvSpPr>
        <p:spPr>
          <a:xfrm>
            <a:off x="3847362" y="2348161"/>
            <a:ext cx="2998064" cy="259461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40080">
              <a:spcAft>
                <a:spcPts val="600"/>
              </a:spcAft>
            </a:pPr>
            <a:r>
              <a:rPr lang="en-CA" sz="1260" kern="1200" dirty="0">
                <a:solidFill>
                  <a:schemeClr val="accent6">
                    <a:lumMod val="50000"/>
                  </a:schemeClr>
                </a:solidFill>
                <a:latin typeface="Segoe UI Light" panose="020B0502040204020203" pitchFamily="34" charset="0"/>
                <a:cs typeface="Segoe UI Light" panose="020B0502040204020203" pitchFamily="34" charset="0"/>
              </a:rPr>
              <a:t>Sofia Discovery Tool</a:t>
            </a:r>
            <a:endParaRPr lang="en-CA" dirty="0">
              <a:solidFill>
                <a:schemeClr val="accent6">
                  <a:lumMod val="50000"/>
                </a:schemeClr>
              </a:solidFill>
              <a:latin typeface="Segoe UI Light" panose="020B0502040204020203" pitchFamily="34" charset="0"/>
              <a:cs typeface="Segoe UI Light" panose="020B0502040204020203" pitchFamily="34" charset="0"/>
            </a:endParaRPr>
          </a:p>
        </p:txBody>
      </p:sp>
      <p:sp>
        <p:nvSpPr>
          <p:cNvPr id="51" name="Oval 50"/>
          <p:cNvSpPr/>
          <p:nvPr/>
        </p:nvSpPr>
        <p:spPr>
          <a:xfrm>
            <a:off x="2692223" y="3044157"/>
            <a:ext cx="3234009" cy="269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40080">
              <a:spcAft>
                <a:spcPts val="600"/>
              </a:spcAft>
            </a:pPr>
            <a:r>
              <a:rPr lang="en-CA" sz="1260" kern="1200">
                <a:solidFill>
                  <a:schemeClr val="accent4">
                    <a:lumMod val="50000"/>
                  </a:schemeClr>
                </a:solidFill>
                <a:latin typeface="Segoe UI Light" panose="020B0502040204020203" pitchFamily="34" charset="0"/>
                <a:cs typeface="Segoe UI Light" panose="020B0502040204020203" pitchFamily="34" charset="0"/>
              </a:rPr>
              <a:t>Engineering Village</a:t>
            </a:r>
          </a:p>
          <a:p>
            <a:pPr algn="ctr" defTabSz="640080">
              <a:spcAft>
                <a:spcPts val="600"/>
              </a:spcAft>
            </a:pPr>
            <a:r>
              <a:rPr lang="en-CA" sz="1260" kern="1200">
                <a:solidFill>
                  <a:schemeClr val="accent4">
                    <a:lumMod val="50000"/>
                  </a:schemeClr>
                </a:solidFill>
                <a:latin typeface="Segoe UI Light" panose="020B0502040204020203" pitchFamily="34" charset="0"/>
                <a:cs typeface="Segoe UI Light" panose="020B0502040204020203" pitchFamily="34" charset="0"/>
              </a:rPr>
              <a:t>(Library Database)</a:t>
            </a:r>
            <a:endParaRPr lang="en-CA">
              <a:solidFill>
                <a:schemeClr val="accent4">
                  <a:lumMod val="50000"/>
                </a:schemeClr>
              </a:solidFill>
              <a:latin typeface="Segoe UI Light" panose="020B0502040204020203" pitchFamily="34" charset="0"/>
              <a:cs typeface="Segoe UI Light" panose="020B0502040204020203" pitchFamily="34" charset="0"/>
            </a:endParaRPr>
          </a:p>
        </p:txBody>
      </p:sp>
      <p:sp>
        <p:nvSpPr>
          <p:cNvPr id="52" name="Oval 51"/>
          <p:cNvSpPr/>
          <p:nvPr/>
        </p:nvSpPr>
        <p:spPr>
          <a:xfrm>
            <a:off x="5454771" y="2423803"/>
            <a:ext cx="3429319" cy="210831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40080">
              <a:spcAft>
                <a:spcPts val="600"/>
              </a:spcAft>
            </a:pPr>
            <a:r>
              <a:rPr lang="en-CA" sz="1260" kern="1200">
                <a:solidFill>
                  <a:schemeClr val="accent5">
                    <a:lumMod val="50000"/>
                  </a:schemeClr>
                </a:solidFill>
                <a:latin typeface="Segoe UI Light" panose="020B0502040204020203" pitchFamily="34" charset="0"/>
                <a:cs typeface="Segoe UI Light" panose="020B0502040204020203" pitchFamily="34" charset="0"/>
              </a:rPr>
              <a:t>IEEE Xplore</a:t>
            </a:r>
          </a:p>
          <a:p>
            <a:pPr algn="ctr" defTabSz="640080">
              <a:spcAft>
                <a:spcPts val="600"/>
              </a:spcAft>
            </a:pPr>
            <a:r>
              <a:rPr lang="en-CA" sz="1260" kern="1200">
                <a:solidFill>
                  <a:schemeClr val="accent5">
                    <a:lumMod val="50000"/>
                  </a:schemeClr>
                </a:solidFill>
                <a:latin typeface="Segoe UI Light" panose="020B0502040204020203" pitchFamily="34" charset="0"/>
                <a:cs typeface="Segoe UI Light" panose="020B0502040204020203" pitchFamily="34" charset="0"/>
              </a:rPr>
              <a:t>(Library Database)</a:t>
            </a:r>
            <a:endParaRPr lang="en-CA">
              <a:solidFill>
                <a:schemeClr val="accent5">
                  <a:lumMod val="50000"/>
                </a:schemeClr>
              </a:solidFill>
              <a:latin typeface="Segoe UI Light" panose="020B0502040204020203" pitchFamily="34" charset="0"/>
              <a:cs typeface="Segoe UI Light" panose="020B0502040204020203" pitchFamily="34" charset="0"/>
            </a:endParaRPr>
          </a:p>
        </p:txBody>
      </p:sp>
      <p:sp>
        <p:nvSpPr>
          <p:cNvPr id="53" name="Oval 52"/>
          <p:cNvSpPr/>
          <p:nvPr/>
        </p:nvSpPr>
        <p:spPr>
          <a:xfrm>
            <a:off x="5258965" y="4292454"/>
            <a:ext cx="4240811" cy="1218052"/>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40080">
              <a:spcAft>
                <a:spcPts val="600"/>
              </a:spcAft>
            </a:pPr>
            <a:r>
              <a:rPr lang="en-CA" sz="1260" kern="1200">
                <a:solidFill>
                  <a:schemeClr val="accent3">
                    <a:lumMod val="50000"/>
                  </a:schemeClr>
                </a:solidFill>
                <a:latin typeface="Segoe UI Light" panose="020B0502040204020203" pitchFamily="34" charset="0"/>
                <a:cs typeface="Segoe UI Light" panose="020B0502040204020203" pitchFamily="34" charset="0"/>
              </a:rPr>
              <a:t>Grey literature (e.g. government documents, NGO reports, working papers, newsletters, preprints)</a:t>
            </a:r>
            <a:endParaRPr lang="en-CA">
              <a:solidFill>
                <a:schemeClr val="accent3">
                  <a:lumMod val="50000"/>
                </a:schemeClr>
              </a:solidFill>
              <a:latin typeface="Segoe UI Light" panose="020B0502040204020203"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E55CBED8-B184-E1D6-F821-B4548FC28833}"/>
              </a:ext>
            </a:extLst>
          </p:cNvPr>
          <p:cNvSpPr txBox="1"/>
          <p:nvPr/>
        </p:nvSpPr>
        <p:spPr>
          <a:xfrm>
            <a:off x="8884090" y="6475929"/>
            <a:ext cx="6097464" cy="307777"/>
          </a:xfrm>
          <a:prstGeom prst="rect">
            <a:avLst/>
          </a:prstGeom>
          <a:noFill/>
        </p:spPr>
        <p:txBody>
          <a:bodyPr wrap="square">
            <a:spAutoFit/>
          </a:bodyPr>
          <a:lstStyle/>
          <a:p>
            <a:r>
              <a:rPr lang="en-CA" sz="1400" dirty="0">
                <a:latin typeface="Segoe UI Light" panose="020B0502040204020203" pitchFamily="34" charset="0"/>
                <a:cs typeface="Segoe UI Light" panose="020B0502040204020203" pitchFamily="34" charset="0"/>
              </a:rPr>
              <a:t>Slide by Chloe Lei, Concordia University</a:t>
            </a:r>
          </a:p>
        </p:txBody>
      </p:sp>
    </p:spTree>
    <p:extLst>
      <p:ext uri="{BB962C8B-B14F-4D97-AF65-F5344CB8AC3E}">
        <p14:creationId xmlns:p14="http://schemas.microsoft.com/office/powerpoint/2010/main" val="38101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E337633-019A-4DFF-AF77-1CD7A0F93DE0}"/>
              </a:ext>
            </a:extLst>
          </p:cNvPr>
          <p:cNvSpPr>
            <a:spLocks noGrp="1"/>
          </p:cNvSpPr>
          <p:nvPr>
            <p:ph type="title"/>
          </p:nvPr>
        </p:nvSpPr>
        <p:spPr>
          <a:xfrm>
            <a:off x="630936" y="639520"/>
            <a:ext cx="3429000" cy="1719072"/>
          </a:xfrm>
        </p:spPr>
        <p:txBody>
          <a:bodyPr anchor="b">
            <a:normAutofit fontScale="90000"/>
          </a:bodyPr>
          <a:lstStyle/>
          <a:p>
            <a:r>
              <a:rPr lang="en-US" sz="3400" dirty="0"/>
              <a:t>Reminder! Use subject guides to find databases</a:t>
            </a:r>
            <a:endParaRPr lang="en-CA" sz="3400" dirty="0"/>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1">
            <a:extLst>
              <a:ext uri="{FF2B5EF4-FFF2-40B4-BE49-F238E27FC236}">
                <a16:creationId xmlns:a16="http://schemas.microsoft.com/office/drawing/2014/main" id="{7DCDE3DB-FFC5-81CF-1635-28EE33D77D1A}"/>
              </a:ext>
            </a:extLst>
          </p:cNvPr>
          <p:cNvSpPr>
            <a:spLocks noGrp="1"/>
          </p:cNvSpPr>
          <p:nvPr>
            <p:ph idx="1"/>
          </p:nvPr>
        </p:nvSpPr>
        <p:spPr>
          <a:xfrm>
            <a:off x="630936" y="2807208"/>
            <a:ext cx="3429000" cy="3410712"/>
          </a:xfrm>
        </p:spPr>
        <p:txBody>
          <a:bodyPr anchor="t">
            <a:normAutofit/>
          </a:bodyPr>
          <a:lstStyle/>
          <a:p>
            <a:endParaRPr lang="en-US" sz="2200"/>
          </a:p>
        </p:txBody>
      </p:sp>
      <p:pic>
        <p:nvPicPr>
          <p:cNvPr id="8" name="Content Placeholder 7" descr="Screenshot of the Concordia Library website. Shows dropdown menu for &quot;Help &amp; How-To&quot;. Cursor is hovering over the menu item, &quot;Subject &amp; course guides&quot;">
            <a:extLst>
              <a:ext uri="{FF2B5EF4-FFF2-40B4-BE49-F238E27FC236}">
                <a16:creationId xmlns:a16="http://schemas.microsoft.com/office/drawing/2014/main" id="{6806982C-1CF8-4CF7-9F3F-55448D838F59}"/>
              </a:ext>
            </a:extLst>
          </p:cNvPr>
          <p:cNvPicPr>
            <a:picLocks noChangeAspect="1"/>
          </p:cNvPicPr>
          <p:nvPr/>
        </p:nvPicPr>
        <p:blipFill>
          <a:blip r:embed="rId3"/>
          <a:stretch>
            <a:fillRect/>
          </a:stretch>
        </p:blipFill>
        <p:spPr>
          <a:xfrm>
            <a:off x="4654296" y="1228439"/>
            <a:ext cx="6903720" cy="4401121"/>
          </a:xfrm>
          <a:prstGeom prst="rect">
            <a:avLst/>
          </a:prstGeom>
        </p:spPr>
      </p:pic>
    </p:spTree>
    <p:extLst>
      <p:ext uri="{BB962C8B-B14F-4D97-AF65-F5344CB8AC3E}">
        <p14:creationId xmlns:p14="http://schemas.microsoft.com/office/powerpoint/2010/main" val="374790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3BBDE-B70D-4D66-4EEA-400845E22D3C}"/>
              </a:ext>
            </a:extLst>
          </p:cNvPr>
          <p:cNvSpPr>
            <a:spLocks noGrp="1"/>
          </p:cNvSpPr>
          <p:nvPr>
            <p:ph type="title"/>
          </p:nvPr>
        </p:nvSpPr>
        <p:spPr>
          <a:xfrm>
            <a:off x="838200" y="365125"/>
            <a:ext cx="10515600" cy="1325563"/>
          </a:xfrm>
        </p:spPr>
        <p:txBody>
          <a:bodyPr>
            <a:normAutofit fontScale="90000"/>
          </a:bodyPr>
          <a:lstStyle/>
          <a:p>
            <a:r>
              <a:rPr lang="en-US" sz="5400" dirty="0"/>
              <a:t>Generative AI and AI-assisted search</a:t>
            </a:r>
            <a:endParaRPr lang="en-CA"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BD7BCF-4CEC-5ECA-2FB6-758F8B2C8C67}"/>
              </a:ext>
            </a:extLst>
          </p:cNvPr>
          <p:cNvSpPr>
            <a:spLocks noGrp="1"/>
          </p:cNvSpPr>
          <p:nvPr>
            <p:ph idx="1"/>
          </p:nvPr>
        </p:nvSpPr>
        <p:spPr>
          <a:xfrm>
            <a:off x="838200" y="1929384"/>
            <a:ext cx="10515600" cy="4251960"/>
          </a:xfrm>
        </p:spPr>
        <p:txBody>
          <a:bodyPr>
            <a:normAutofit/>
          </a:bodyPr>
          <a:lstStyle/>
          <a:p>
            <a:r>
              <a:rPr lang="en-US" sz="2200" dirty="0"/>
              <a:t>Use Large Language Models</a:t>
            </a:r>
          </a:p>
          <a:p>
            <a:r>
              <a:rPr lang="en-US" sz="2200" dirty="0"/>
              <a:t>Training datasets: unknown scope</a:t>
            </a:r>
          </a:p>
          <a:p>
            <a:r>
              <a:rPr lang="en-US" sz="2200" dirty="0"/>
              <a:t>Beware “hallucinations”!</a:t>
            </a:r>
          </a:p>
          <a:p>
            <a:r>
              <a:rPr lang="en-US" sz="2200" dirty="0"/>
              <a:t>Huge privacy concerns</a:t>
            </a:r>
          </a:p>
          <a:p>
            <a:r>
              <a:rPr lang="en-US" sz="2200" dirty="0" err="1"/>
              <a:t>ChatGPT</a:t>
            </a:r>
            <a:r>
              <a:rPr lang="en-US" sz="2200" dirty="0"/>
              <a:t>: </a:t>
            </a:r>
            <a:r>
              <a:rPr lang="en-US" sz="2200" i="1" dirty="0"/>
              <a:t>not</a:t>
            </a:r>
            <a:r>
              <a:rPr lang="en-US" sz="2200" dirty="0"/>
              <a:t> a search tool—puts together words based on training data</a:t>
            </a:r>
          </a:p>
          <a:p>
            <a:r>
              <a:rPr lang="en-US" sz="2200" dirty="0"/>
              <a:t>Elicit: searches for and summarizes academic articles</a:t>
            </a:r>
          </a:p>
          <a:p>
            <a:pPr lvl="1"/>
            <a:r>
              <a:rPr lang="en-US" sz="2200" dirty="0"/>
              <a:t>Also has brainstorming features</a:t>
            </a:r>
          </a:p>
          <a:p>
            <a:r>
              <a:rPr lang="en-US" sz="2200" dirty="0"/>
              <a:t>Other emerging tools: Bing AI and Google’s Bard. Are chatbots but also integrate search results / sources</a:t>
            </a:r>
            <a:endParaRPr lang="en-CA" sz="2200" dirty="0"/>
          </a:p>
        </p:txBody>
      </p:sp>
    </p:spTree>
    <p:extLst>
      <p:ext uri="{BB962C8B-B14F-4D97-AF65-F5344CB8AC3E}">
        <p14:creationId xmlns:p14="http://schemas.microsoft.com/office/powerpoint/2010/main" val="165037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7">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59">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CA" sz="5400" dirty="0">
                <a:solidFill>
                  <a:srgbClr val="FFFFFF"/>
                </a:solidFill>
              </a:rPr>
              <a:t>Activity: Which one to use?</a:t>
            </a:r>
          </a:p>
        </p:txBody>
      </p:sp>
      <p:sp>
        <p:nvSpPr>
          <p:cNvPr id="3" name="Content Placeholder 2">
            <a:extLst>
              <a:ext uri="{FF2B5EF4-FFF2-40B4-BE49-F238E27FC236}">
                <a16:creationId xmlns:a16="http://schemas.microsoft.com/office/drawing/2014/main" id="{9FCD7C7B-EFA7-309C-C2E1-167D6EC5F4F0}"/>
              </a:ext>
            </a:extLst>
          </p:cNvPr>
          <p:cNvSpPr>
            <a:spLocks noGrp="1"/>
          </p:cNvSpPr>
          <p:nvPr>
            <p:ph idx="1"/>
          </p:nvPr>
        </p:nvSpPr>
        <p:spPr>
          <a:xfrm>
            <a:off x="838200" y="2586789"/>
            <a:ext cx="10515600" cy="3590174"/>
          </a:xfrm>
        </p:spPr>
        <p:txBody>
          <a:bodyPr>
            <a:normAutofit lnSpcReduction="10000"/>
          </a:bodyPr>
          <a:lstStyle/>
          <a:p>
            <a:pPr marL="457200" indent="-457200">
              <a:buAutoNum type="arabicPeriod"/>
            </a:pPr>
            <a:r>
              <a:rPr lang="en-CA" sz="2200" dirty="0"/>
              <a:t>Open the search tool assigned to your group.</a:t>
            </a:r>
          </a:p>
          <a:p>
            <a:pPr marL="457200" indent="-457200">
              <a:buAutoNum type="arabicPeriod"/>
            </a:pPr>
            <a:r>
              <a:rPr lang="en-CA" sz="2200" dirty="0"/>
              <a:t>Conduct a search for peer-reviewed journal articles on the topic of: </a:t>
            </a:r>
          </a:p>
          <a:p>
            <a:pPr marL="0" indent="0">
              <a:buNone/>
            </a:pPr>
            <a:r>
              <a:rPr lang="en-CA" sz="2200" b="1" dirty="0"/>
              <a:t>the role of social media in perpetuating climate change denial</a:t>
            </a:r>
          </a:p>
          <a:p>
            <a:pPr marL="457200" indent="-457200">
              <a:buFont typeface="+mj-lt"/>
              <a:buAutoNum type="arabicPeriod" startAt="3"/>
            </a:pPr>
            <a:r>
              <a:rPr lang="en-CA" sz="2200" dirty="0"/>
              <a:t>Discuss the evaluation questions on the worksheet as a group.</a:t>
            </a:r>
          </a:p>
          <a:p>
            <a:pPr marL="457200" indent="-457200">
              <a:buFont typeface="+mj-lt"/>
              <a:buAutoNum type="arabicPeriod" startAt="3"/>
            </a:pPr>
            <a:r>
              <a:rPr lang="en-CA" sz="2200" dirty="0"/>
              <a:t>Assign one person in the group to share their screen to show your search results and report your findings to the class.</a:t>
            </a:r>
          </a:p>
          <a:p>
            <a:pPr marL="0" indent="0">
              <a:buNone/>
            </a:pPr>
            <a:r>
              <a:rPr lang="en-CA" sz="2200" dirty="0"/>
              <a:t>(</a:t>
            </a:r>
            <a:r>
              <a:rPr lang="en-CA" sz="2200" u="sng" dirty="0"/>
              <a:t>20 minutes</a:t>
            </a:r>
            <a:r>
              <a:rPr lang="en-CA" sz="2200" dirty="0"/>
              <a:t>)</a:t>
            </a:r>
          </a:p>
          <a:p>
            <a:pPr marL="0" indent="0">
              <a:buNone/>
            </a:pPr>
            <a:r>
              <a:rPr lang="en-CA" sz="2200" dirty="0"/>
              <a:t>5.	Each group reports back on their discussion.</a:t>
            </a:r>
          </a:p>
          <a:p>
            <a:pPr marL="0" indent="0">
              <a:buNone/>
            </a:pPr>
            <a:r>
              <a:rPr lang="en-CA" sz="2200" dirty="0"/>
              <a:t>(</a:t>
            </a:r>
            <a:r>
              <a:rPr lang="en-CA" sz="2200" u="sng" dirty="0"/>
              <a:t>15 minutes</a:t>
            </a:r>
            <a:r>
              <a:rPr lang="en-CA" sz="2200" dirty="0"/>
              <a:t>)</a:t>
            </a:r>
          </a:p>
          <a:p>
            <a:pPr marL="0" indent="0">
              <a:buNone/>
            </a:pPr>
            <a:endParaRPr lang="en-CA" sz="2200" dirty="0"/>
          </a:p>
          <a:p>
            <a:pPr marL="0" indent="0">
              <a:buNone/>
            </a:pPr>
            <a:endParaRPr lang="en-CA" sz="2200" dirty="0"/>
          </a:p>
        </p:txBody>
      </p:sp>
    </p:spTree>
    <p:extLst>
      <p:ext uri="{BB962C8B-B14F-4D97-AF65-F5344CB8AC3E}">
        <p14:creationId xmlns:p14="http://schemas.microsoft.com/office/powerpoint/2010/main" val="22276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DE712-3D71-9857-42EF-1778D8626BA3}"/>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Which will you use for this class?</a:t>
            </a:r>
            <a:endParaRPr lang="en-CA"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34C612-A528-AE61-4073-B1F2B4788F8A}"/>
              </a:ext>
            </a:extLst>
          </p:cNvPr>
          <p:cNvSpPr>
            <a:spLocks noGrp="1"/>
          </p:cNvSpPr>
          <p:nvPr>
            <p:ph idx="1"/>
          </p:nvPr>
        </p:nvSpPr>
        <p:spPr>
          <a:xfrm>
            <a:off x="5370153" y="1526033"/>
            <a:ext cx="5536397" cy="3935281"/>
          </a:xfrm>
        </p:spPr>
        <p:txBody>
          <a:bodyPr>
            <a:normAutofit/>
          </a:bodyPr>
          <a:lstStyle/>
          <a:p>
            <a:r>
              <a:rPr lang="en-US" dirty="0"/>
              <a:t>Google Scholar</a:t>
            </a:r>
          </a:p>
          <a:p>
            <a:r>
              <a:rPr lang="en-US" dirty="0"/>
              <a:t>Sofia Discovery Tool</a:t>
            </a:r>
          </a:p>
          <a:p>
            <a:r>
              <a:rPr lang="en-US" dirty="0"/>
              <a:t>JSTOR</a:t>
            </a:r>
          </a:p>
          <a:p>
            <a:r>
              <a:rPr lang="en-US" dirty="0"/>
              <a:t>Academic Search Complete</a:t>
            </a:r>
          </a:p>
          <a:p>
            <a:r>
              <a:rPr lang="en-US" dirty="0" err="1"/>
              <a:t>ChatGPT</a:t>
            </a:r>
            <a:endParaRPr lang="en-US" dirty="0"/>
          </a:p>
          <a:p>
            <a:r>
              <a:rPr lang="en-US" dirty="0"/>
              <a:t>Bing AI</a:t>
            </a:r>
          </a:p>
          <a:p>
            <a:r>
              <a:rPr lang="en-US" dirty="0"/>
              <a:t>Others?</a:t>
            </a:r>
          </a:p>
          <a:p>
            <a:endParaRPr lang="en-CA" dirty="0"/>
          </a:p>
        </p:txBody>
      </p:sp>
    </p:spTree>
    <p:extLst>
      <p:ext uri="{BB962C8B-B14F-4D97-AF65-F5344CB8AC3E}">
        <p14:creationId xmlns:p14="http://schemas.microsoft.com/office/powerpoint/2010/main" val="1575421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1 Default">
  <a:themeElements>
    <a:clrScheme name="CONC106_colors_2">
      <a:dk1>
        <a:srgbClr val="028882"/>
      </a:dk1>
      <a:lt1>
        <a:srgbClr val="F2F2F2"/>
      </a:lt1>
      <a:dk2>
        <a:srgbClr val="8CC83C"/>
      </a:dk2>
      <a:lt2>
        <a:srgbClr val="FFFFFF"/>
      </a:lt2>
      <a:accent1>
        <a:srgbClr val="912338"/>
      </a:accent1>
      <a:accent2>
        <a:srgbClr val="EB5634"/>
      </a:accent2>
      <a:accent3>
        <a:srgbClr val="19468C"/>
      </a:accent3>
      <a:accent4>
        <a:srgbClr val="FFFFFF"/>
      </a:accent4>
      <a:accent5>
        <a:srgbClr val="DCA014"/>
      </a:accent5>
      <a:accent6>
        <a:srgbClr val="654DA0"/>
      </a:accent6>
      <a:hlink>
        <a:srgbClr val="0072A8"/>
      </a:hlink>
      <a:folHlink>
        <a:srgbClr val="0072A8"/>
      </a:folHlink>
    </a:clrScheme>
    <a:fontScheme name="ELEC 425">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brary_Ex_Template_Final.pptx" id="{2CA17C67-1AB1-49CE-8842-B2C046D91C5A}" vid="{51B9CC60-164C-42E0-A6A2-B377723E1456}"/>
    </a:ext>
  </a:extLst>
</a:theme>
</file>

<file path=ppt/theme/theme3.xml><?xml version="1.0" encoding="utf-8"?>
<a:theme xmlns:a="http://schemas.openxmlformats.org/drawingml/2006/main" name="K1 Default">
  <a:themeElements>
    <a:clrScheme name="CONC106_colors_2">
      <a:dk1>
        <a:srgbClr val="028882"/>
      </a:dk1>
      <a:lt1>
        <a:srgbClr val="F2F2F2"/>
      </a:lt1>
      <a:dk2>
        <a:srgbClr val="8CC83C"/>
      </a:dk2>
      <a:lt2>
        <a:srgbClr val="FFFFFF"/>
      </a:lt2>
      <a:accent1>
        <a:srgbClr val="912338"/>
      </a:accent1>
      <a:accent2>
        <a:srgbClr val="EB5634"/>
      </a:accent2>
      <a:accent3>
        <a:srgbClr val="19468C"/>
      </a:accent3>
      <a:accent4>
        <a:srgbClr val="FFFFFF"/>
      </a:accent4>
      <a:accent5>
        <a:srgbClr val="DCA014"/>
      </a:accent5>
      <a:accent6>
        <a:srgbClr val="654DA0"/>
      </a:accent6>
      <a:hlink>
        <a:srgbClr val="0072A8"/>
      </a:hlink>
      <a:folHlink>
        <a:srgbClr val="0072A8"/>
      </a:folHlink>
    </a:clrScheme>
    <a:fontScheme name="ELEC 425">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647</Words>
  <Application>Microsoft Office PowerPoint</Application>
  <PresentationFormat>Widescreen</PresentationFormat>
  <Paragraphs>93</Paragraphs>
  <Slides>10</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Gill Sans MT Pro Book</vt:lpstr>
      <vt:lpstr>Arial</vt:lpstr>
      <vt:lpstr>Calibri</vt:lpstr>
      <vt:lpstr>Calibri Light</vt:lpstr>
      <vt:lpstr>Segoe UI</vt:lpstr>
      <vt:lpstr>Segoe UI Light</vt:lpstr>
      <vt:lpstr>Segoe UI Semibold</vt:lpstr>
      <vt:lpstr>Source Sans Pro</vt:lpstr>
      <vt:lpstr>Wingdings</vt:lpstr>
      <vt:lpstr>Office Theme</vt:lpstr>
      <vt:lpstr>1_K1 Default</vt:lpstr>
      <vt:lpstr>K1 Default</vt:lpstr>
      <vt:lpstr>Slides for search comparison “jigsaw” activity</vt:lpstr>
      <vt:lpstr>Which have you used?</vt:lpstr>
      <vt:lpstr>Tip:  Use more than one!</vt:lpstr>
      <vt:lpstr>Selecting search resources</vt:lpstr>
      <vt:lpstr>Example: overlapping content</vt:lpstr>
      <vt:lpstr>Reminder! Use subject guides to find databases</vt:lpstr>
      <vt:lpstr>Generative AI and AI-assisted search</vt:lpstr>
      <vt:lpstr>Activity: Which one to use?</vt:lpstr>
      <vt:lpstr>Which will you use for this class?</vt:lpstr>
      <vt:lpstr>Summary</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search comparison jigsaw activity</dc:title>
  <dc:creator>Megan Fitzgibbons</dc:creator>
  <cp:lastModifiedBy>Megan Fitzgibbons</cp:lastModifiedBy>
  <cp:revision>1</cp:revision>
  <dcterms:created xsi:type="dcterms:W3CDTF">2023-04-11T14:53:12Z</dcterms:created>
  <dcterms:modified xsi:type="dcterms:W3CDTF">2023-04-11T15:50:20Z</dcterms:modified>
</cp:coreProperties>
</file>