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59" r:id="rId3"/>
    <p:sldId id="258" r:id="rId4"/>
    <p:sldId id="268" r:id="rId5"/>
    <p:sldId id="271" r:id="rId6"/>
    <p:sldId id="260" r:id="rId7"/>
    <p:sldId id="270" r:id="rId8"/>
    <p:sldId id="261" r:id="rId9"/>
    <p:sldId id="267" r:id="rId10"/>
    <p:sldId id="266" r:id="rId11"/>
    <p:sldId id="269" r:id="rId12"/>
    <p:sldId id="263" r:id="rId13"/>
    <p:sldId id="272" r:id="rId14"/>
    <p:sldId id="273" r:id="rId15"/>
    <p:sldId id="274" r:id="rId16"/>
    <p:sldId id="276" r:id="rId17"/>
    <p:sldId id="275" r:id="rId18"/>
    <p:sldId id="277" r:id="rId19"/>
    <p:sldId id="262" r:id="rId20"/>
    <p:sldId id="282" r:id="rId21"/>
    <p:sldId id="281" r:id="rId22"/>
    <p:sldId id="283" r:id="rId23"/>
    <p:sldId id="278" r:id="rId24"/>
    <p:sldId id="279" r:id="rId25"/>
    <p:sldId id="284" r:id="rId26"/>
    <p:sldId id="265" r:id="rId27"/>
    <p:sldId id="285" r:id="rId28"/>
    <p:sldId id="264" r:id="rId29"/>
    <p:sldId id="286" r:id="rId30"/>
    <p:sldId id="288" r:id="rId31"/>
    <p:sldId id="287"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84F564-0842-4D5B-803F-F23C1C85BF2F}" v="52" dt="2024-07-01T13:35:27.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5024" autoAdjust="0"/>
  </p:normalViewPr>
  <p:slideViewPr>
    <p:cSldViewPr snapToGrid="0">
      <p:cViewPr varScale="1">
        <p:scale>
          <a:sx n="139" d="100"/>
          <a:sy n="139" d="100"/>
        </p:scale>
        <p:origin x="750"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ece, Tammy" userId="eddc8c79-742b-4d6d-a919-64b0c02e6b99" providerId="ADAL" clId="{FB84F564-0842-4D5B-803F-F23C1C85BF2F}"/>
    <pc:docChg chg="undo redo custSel addSld delSld modSld sldOrd">
      <pc:chgData name="Parece, Tammy" userId="eddc8c79-742b-4d6d-a919-64b0c02e6b99" providerId="ADAL" clId="{FB84F564-0842-4D5B-803F-F23C1C85BF2F}" dt="2024-07-01T13:36:41.067" v="11449" actId="6549"/>
      <pc:docMkLst>
        <pc:docMk/>
      </pc:docMkLst>
      <pc:sldChg chg="modSp mod">
        <pc:chgData name="Parece, Tammy" userId="eddc8c79-742b-4d6d-a919-64b0c02e6b99" providerId="ADAL" clId="{FB84F564-0842-4D5B-803F-F23C1C85BF2F}" dt="2024-06-13T15:18:19.184" v="125" actId="6549"/>
        <pc:sldMkLst>
          <pc:docMk/>
          <pc:sldMk cId="0" sldId="256"/>
        </pc:sldMkLst>
        <pc:spChg chg="mod">
          <ac:chgData name="Parece, Tammy" userId="eddc8c79-742b-4d6d-a919-64b0c02e6b99" providerId="ADAL" clId="{FB84F564-0842-4D5B-803F-F23C1C85BF2F}" dt="2024-06-13T15:17:59.455" v="75" actId="6549"/>
          <ac:spMkLst>
            <pc:docMk/>
            <pc:sldMk cId="0" sldId="256"/>
            <ac:spMk id="54" creationId="{00000000-0000-0000-0000-000000000000}"/>
          </ac:spMkLst>
        </pc:spChg>
        <pc:spChg chg="mod">
          <ac:chgData name="Parece, Tammy" userId="eddc8c79-742b-4d6d-a919-64b0c02e6b99" providerId="ADAL" clId="{FB84F564-0842-4D5B-803F-F23C1C85BF2F}" dt="2024-06-13T15:18:19.184" v="125" actId="6549"/>
          <ac:spMkLst>
            <pc:docMk/>
            <pc:sldMk cId="0" sldId="256"/>
            <ac:spMk id="55" creationId="{00000000-0000-0000-0000-000000000000}"/>
          </ac:spMkLst>
        </pc:spChg>
      </pc:sldChg>
      <pc:sldChg chg="modSp mod">
        <pc:chgData name="Parece, Tammy" userId="eddc8c79-742b-4d6d-a919-64b0c02e6b99" providerId="ADAL" clId="{FB84F564-0842-4D5B-803F-F23C1C85BF2F}" dt="2024-07-01T13:16:11.235" v="11150" actId="20577"/>
        <pc:sldMkLst>
          <pc:docMk/>
          <pc:sldMk cId="0" sldId="258"/>
        </pc:sldMkLst>
        <pc:spChg chg="mod">
          <ac:chgData name="Parece, Tammy" userId="eddc8c79-742b-4d6d-a919-64b0c02e6b99" providerId="ADAL" clId="{FB84F564-0842-4D5B-803F-F23C1C85BF2F}" dt="2024-06-28T17:02:26.062" v="9320" actId="1076"/>
          <ac:spMkLst>
            <pc:docMk/>
            <pc:sldMk cId="0" sldId="258"/>
            <ac:spMk id="69" creationId="{00000000-0000-0000-0000-000000000000}"/>
          </ac:spMkLst>
        </pc:spChg>
        <pc:spChg chg="mod">
          <ac:chgData name="Parece, Tammy" userId="eddc8c79-742b-4d6d-a919-64b0c02e6b99" providerId="ADAL" clId="{FB84F564-0842-4D5B-803F-F23C1C85BF2F}" dt="2024-07-01T13:16:11.235" v="11150" actId="20577"/>
          <ac:spMkLst>
            <pc:docMk/>
            <pc:sldMk cId="0" sldId="258"/>
            <ac:spMk id="70" creationId="{00000000-0000-0000-0000-000000000000}"/>
          </ac:spMkLst>
        </pc:spChg>
      </pc:sldChg>
      <pc:sldChg chg="addSp delSp modSp mod">
        <pc:chgData name="Parece, Tammy" userId="eddc8c79-742b-4d6d-a919-64b0c02e6b99" providerId="ADAL" clId="{FB84F564-0842-4D5B-803F-F23C1C85BF2F}" dt="2024-07-01T13:14:32.717" v="11043" actId="20577"/>
        <pc:sldMkLst>
          <pc:docMk/>
          <pc:sldMk cId="0" sldId="259"/>
        </pc:sldMkLst>
        <pc:spChg chg="add mod">
          <ac:chgData name="Parece, Tammy" userId="eddc8c79-742b-4d6d-a919-64b0c02e6b99" providerId="ADAL" clId="{FB84F564-0842-4D5B-803F-F23C1C85BF2F}" dt="2024-07-01T13:14:32.717" v="11043" actId="20577"/>
          <ac:spMkLst>
            <pc:docMk/>
            <pc:sldMk cId="0" sldId="259"/>
            <ac:spMk id="3" creationId="{3412FD51-1D21-619F-A5F9-65E1F97DA233}"/>
          </ac:spMkLst>
        </pc:spChg>
        <pc:spChg chg="mod">
          <ac:chgData name="Parece, Tammy" userId="eddc8c79-742b-4d6d-a919-64b0c02e6b99" providerId="ADAL" clId="{FB84F564-0842-4D5B-803F-F23C1C85BF2F}" dt="2024-06-13T15:25:40.757" v="157" actId="20577"/>
          <ac:spMkLst>
            <pc:docMk/>
            <pc:sldMk cId="0" sldId="259"/>
            <ac:spMk id="78" creationId="{00000000-0000-0000-0000-000000000000}"/>
          </ac:spMkLst>
        </pc:spChg>
        <pc:spChg chg="del mod">
          <ac:chgData name="Parece, Tammy" userId="eddc8c79-742b-4d6d-a919-64b0c02e6b99" providerId="ADAL" clId="{FB84F564-0842-4D5B-803F-F23C1C85BF2F}" dt="2024-06-13T15:24:42.799" v="135" actId="478"/>
          <ac:spMkLst>
            <pc:docMk/>
            <pc:sldMk cId="0" sldId="259"/>
            <ac:spMk id="79" creationId="{00000000-0000-0000-0000-000000000000}"/>
          </ac:spMkLst>
        </pc:spChg>
      </pc:sldChg>
      <pc:sldChg chg="addSp modSp mod ord">
        <pc:chgData name="Parece, Tammy" userId="eddc8c79-742b-4d6d-a919-64b0c02e6b99" providerId="ADAL" clId="{FB84F564-0842-4D5B-803F-F23C1C85BF2F}" dt="2024-07-01T13:17:18.929" v="11185" actId="20577"/>
        <pc:sldMkLst>
          <pc:docMk/>
          <pc:sldMk cId="0" sldId="260"/>
        </pc:sldMkLst>
        <pc:spChg chg="mod">
          <ac:chgData name="Parece, Tammy" userId="eddc8c79-742b-4d6d-a919-64b0c02e6b99" providerId="ADAL" clId="{FB84F564-0842-4D5B-803F-F23C1C85BF2F}" dt="2024-06-28T13:15:36.572" v="2341" actId="1076"/>
          <ac:spMkLst>
            <pc:docMk/>
            <pc:sldMk cId="0" sldId="260"/>
            <ac:spMk id="87" creationId="{00000000-0000-0000-0000-000000000000}"/>
          </ac:spMkLst>
        </pc:spChg>
        <pc:spChg chg="mod">
          <ac:chgData name="Parece, Tammy" userId="eddc8c79-742b-4d6d-a919-64b0c02e6b99" providerId="ADAL" clId="{FB84F564-0842-4D5B-803F-F23C1C85BF2F}" dt="2024-07-01T13:17:18.929" v="11185" actId="20577"/>
          <ac:spMkLst>
            <pc:docMk/>
            <pc:sldMk cId="0" sldId="260"/>
            <ac:spMk id="88" creationId="{00000000-0000-0000-0000-000000000000}"/>
          </ac:spMkLst>
        </pc:spChg>
        <pc:picChg chg="add mod">
          <ac:chgData name="Parece, Tammy" userId="eddc8c79-742b-4d6d-a919-64b0c02e6b99" providerId="ADAL" clId="{FB84F564-0842-4D5B-803F-F23C1C85BF2F}" dt="2024-06-28T17:11:09.288" v="9782" actId="208"/>
          <ac:picMkLst>
            <pc:docMk/>
            <pc:sldMk cId="0" sldId="260"/>
            <ac:picMk id="3" creationId="{28AB0574-ABB9-0FF0-84DB-98F8BA2A7D6A}"/>
          </ac:picMkLst>
        </pc:picChg>
        <pc:picChg chg="add mod">
          <ac:chgData name="Parece, Tammy" userId="eddc8c79-742b-4d6d-a919-64b0c02e6b99" providerId="ADAL" clId="{FB84F564-0842-4D5B-803F-F23C1C85BF2F}" dt="2024-06-28T17:11:07.321" v="9781" actId="208"/>
          <ac:picMkLst>
            <pc:docMk/>
            <pc:sldMk cId="0" sldId="260"/>
            <ac:picMk id="5" creationId="{0498B84E-ECD0-5EB4-B8D8-E5011FF90B70}"/>
          </ac:picMkLst>
        </pc:picChg>
      </pc:sldChg>
      <pc:sldChg chg="addSp modSp mod modNotesTx">
        <pc:chgData name="Parece, Tammy" userId="eddc8c79-742b-4d6d-a919-64b0c02e6b99" providerId="ADAL" clId="{FB84F564-0842-4D5B-803F-F23C1C85BF2F}" dt="2024-06-28T17:13:55.351" v="10010" actId="6549"/>
        <pc:sldMkLst>
          <pc:docMk/>
          <pc:sldMk cId="0" sldId="261"/>
        </pc:sldMkLst>
        <pc:spChg chg="add mod">
          <ac:chgData name="Parece, Tammy" userId="eddc8c79-742b-4d6d-a919-64b0c02e6b99" providerId="ADAL" clId="{FB84F564-0842-4D5B-803F-F23C1C85BF2F}" dt="2024-06-28T12:49:28.068" v="787" actId="208"/>
          <ac:spMkLst>
            <pc:docMk/>
            <pc:sldMk cId="0" sldId="261"/>
            <ac:spMk id="4" creationId="{FFFEACDF-47B1-A67A-892E-0ACCAA39E435}"/>
          </ac:spMkLst>
        </pc:spChg>
        <pc:spChg chg="mod">
          <ac:chgData name="Parece, Tammy" userId="eddc8c79-742b-4d6d-a919-64b0c02e6b99" providerId="ADAL" clId="{FB84F564-0842-4D5B-803F-F23C1C85BF2F}" dt="2024-06-28T12:49:39.771" v="788" actId="1076"/>
          <ac:spMkLst>
            <pc:docMk/>
            <pc:sldMk cId="0" sldId="261"/>
            <ac:spMk id="96" creationId="{00000000-0000-0000-0000-000000000000}"/>
          </ac:spMkLst>
        </pc:spChg>
        <pc:spChg chg="mod">
          <ac:chgData name="Parece, Tammy" userId="eddc8c79-742b-4d6d-a919-64b0c02e6b99" providerId="ADAL" clId="{FB84F564-0842-4D5B-803F-F23C1C85BF2F}" dt="2024-06-28T12:48:51.101" v="777" actId="20577"/>
          <ac:spMkLst>
            <pc:docMk/>
            <pc:sldMk cId="0" sldId="261"/>
            <ac:spMk id="97" creationId="{00000000-0000-0000-0000-000000000000}"/>
          </ac:spMkLst>
        </pc:spChg>
        <pc:picChg chg="add mod">
          <ac:chgData name="Parece, Tammy" userId="eddc8c79-742b-4d6d-a919-64b0c02e6b99" providerId="ADAL" clId="{FB84F564-0842-4D5B-803F-F23C1C85BF2F}" dt="2024-06-28T17:13:30.036" v="9997" actId="208"/>
          <ac:picMkLst>
            <pc:docMk/>
            <pc:sldMk cId="0" sldId="261"/>
            <ac:picMk id="3" creationId="{9BE79C09-9E4D-2B75-C1B5-4D672C18960D}"/>
          </ac:picMkLst>
        </pc:picChg>
      </pc:sldChg>
      <pc:sldChg chg="addSp modSp mod">
        <pc:chgData name="Parece, Tammy" userId="eddc8c79-742b-4d6d-a919-64b0c02e6b99" providerId="ADAL" clId="{FB84F564-0842-4D5B-803F-F23C1C85BF2F}" dt="2024-07-01T13:21:54.429" v="11269" actId="6549"/>
        <pc:sldMkLst>
          <pc:docMk/>
          <pc:sldMk cId="0" sldId="262"/>
        </pc:sldMkLst>
        <pc:spChg chg="add mod">
          <ac:chgData name="Parece, Tammy" userId="eddc8c79-742b-4d6d-a919-64b0c02e6b99" providerId="ADAL" clId="{FB84F564-0842-4D5B-803F-F23C1C85BF2F}" dt="2024-06-28T17:29:39.395" v="10407" actId="208"/>
          <ac:spMkLst>
            <pc:docMk/>
            <pc:sldMk cId="0" sldId="262"/>
            <ac:spMk id="2" creationId="{6E4912AE-56E0-5A97-D0FB-994D2FBDC3F4}"/>
          </ac:spMkLst>
        </pc:spChg>
        <pc:spChg chg="add mod">
          <ac:chgData name="Parece, Tammy" userId="eddc8c79-742b-4d6d-a919-64b0c02e6b99" providerId="ADAL" clId="{FB84F564-0842-4D5B-803F-F23C1C85BF2F}" dt="2024-07-01T13:21:54.429" v="11269" actId="6549"/>
          <ac:spMkLst>
            <pc:docMk/>
            <pc:sldMk cId="0" sldId="262"/>
            <ac:spMk id="8" creationId="{9798B095-5F1B-199C-CBAC-BEFD5D1981A8}"/>
          </ac:spMkLst>
        </pc:spChg>
        <pc:spChg chg="add mod">
          <ac:chgData name="Parece, Tammy" userId="eddc8c79-742b-4d6d-a919-64b0c02e6b99" providerId="ADAL" clId="{FB84F564-0842-4D5B-803F-F23C1C85BF2F}" dt="2024-06-28T17:29:25.885" v="10404" actId="6549"/>
          <ac:spMkLst>
            <pc:docMk/>
            <pc:sldMk cId="0" sldId="262"/>
            <ac:spMk id="9" creationId="{A21A3B69-44B4-413B-240C-7AC5DFF85CD5}"/>
          </ac:spMkLst>
        </pc:spChg>
        <pc:spChg chg="mod">
          <ac:chgData name="Parece, Tammy" userId="eddc8c79-742b-4d6d-a919-64b0c02e6b99" providerId="ADAL" clId="{FB84F564-0842-4D5B-803F-F23C1C85BF2F}" dt="2024-06-28T17:27:42.850" v="10388" actId="5793"/>
          <ac:spMkLst>
            <pc:docMk/>
            <pc:sldMk cId="0" sldId="262"/>
            <ac:spMk id="104" creationId="{00000000-0000-0000-0000-000000000000}"/>
          </ac:spMkLst>
        </pc:spChg>
        <pc:spChg chg="mod">
          <ac:chgData name="Parece, Tammy" userId="eddc8c79-742b-4d6d-a919-64b0c02e6b99" providerId="ADAL" clId="{FB84F564-0842-4D5B-803F-F23C1C85BF2F}" dt="2024-06-28T17:27:17.529" v="10384" actId="122"/>
          <ac:spMkLst>
            <pc:docMk/>
            <pc:sldMk cId="0" sldId="262"/>
            <ac:spMk id="105" creationId="{00000000-0000-0000-0000-000000000000}"/>
          </ac:spMkLst>
        </pc:spChg>
        <pc:picChg chg="add mod">
          <ac:chgData name="Parece, Tammy" userId="eddc8c79-742b-4d6d-a919-64b0c02e6b99" providerId="ADAL" clId="{FB84F564-0842-4D5B-803F-F23C1C85BF2F}" dt="2024-06-28T17:27:06.009" v="10379" actId="208"/>
          <ac:picMkLst>
            <pc:docMk/>
            <pc:sldMk cId="0" sldId="262"/>
            <ac:picMk id="3" creationId="{69CA18FC-C346-3A00-9A25-0FD298008A82}"/>
          </ac:picMkLst>
        </pc:picChg>
        <pc:picChg chg="add mod">
          <ac:chgData name="Parece, Tammy" userId="eddc8c79-742b-4d6d-a919-64b0c02e6b99" providerId="ADAL" clId="{FB84F564-0842-4D5B-803F-F23C1C85BF2F}" dt="2024-06-28T17:27:50.315" v="10390" actId="1076"/>
          <ac:picMkLst>
            <pc:docMk/>
            <pc:sldMk cId="0" sldId="262"/>
            <ac:picMk id="5" creationId="{7E7DEF9F-EA5F-5366-05C5-73B5DA340FDE}"/>
          </ac:picMkLst>
        </pc:picChg>
        <pc:picChg chg="add mod">
          <ac:chgData name="Parece, Tammy" userId="eddc8c79-742b-4d6d-a919-64b0c02e6b99" providerId="ADAL" clId="{FB84F564-0842-4D5B-803F-F23C1C85BF2F}" dt="2024-06-28T17:27:25.297" v="10386" actId="208"/>
          <ac:picMkLst>
            <pc:docMk/>
            <pc:sldMk cId="0" sldId="262"/>
            <ac:picMk id="7" creationId="{16C687A9-8163-90EF-68F8-DB635152F3CD}"/>
          </ac:picMkLst>
        </pc:picChg>
      </pc:sldChg>
      <pc:sldChg chg="addSp delSp modSp mod modNotesTx">
        <pc:chgData name="Parece, Tammy" userId="eddc8c79-742b-4d6d-a919-64b0c02e6b99" providerId="ADAL" clId="{FB84F564-0842-4D5B-803F-F23C1C85BF2F}" dt="2024-06-28T17:18:46.770" v="10191" actId="20577"/>
        <pc:sldMkLst>
          <pc:docMk/>
          <pc:sldMk cId="0" sldId="263"/>
        </pc:sldMkLst>
        <pc:spChg chg="add del mod">
          <ac:chgData name="Parece, Tammy" userId="eddc8c79-742b-4d6d-a919-64b0c02e6b99" providerId="ADAL" clId="{FB84F564-0842-4D5B-803F-F23C1C85BF2F}" dt="2024-06-28T13:50:00.310" v="3718" actId="478"/>
          <ac:spMkLst>
            <pc:docMk/>
            <pc:sldMk cId="0" sldId="263"/>
            <ac:spMk id="2" creationId="{BDB151CA-13C1-1E67-CC4A-0DD85188F9DD}"/>
          </ac:spMkLst>
        </pc:spChg>
        <pc:spChg chg="add mod">
          <ac:chgData name="Parece, Tammy" userId="eddc8c79-742b-4d6d-a919-64b0c02e6b99" providerId="ADAL" clId="{FB84F564-0842-4D5B-803F-F23C1C85BF2F}" dt="2024-06-28T13:53:34.251" v="3859" actId="14100"/>
          <ac:spMkLst>
            <pc:docMk/>
            <pc:sldMk cId="0" sldId="263"/>
            <ac:spMk id="9" creationId="{269D5930-D43F-FDB3-2B9B-D3BD77D1B76F}"/>
          </ac:spMkLst>
        </pc:spChg>
        <pc:spChg chg="add mod">
          <ac:chgData name="Parece, Tammy" userId="eddc8c79-742b-4d6d-a919-64b0c02e6b99" providerId="ADAL" clId="{FB84F564-0842-4D5B-803F-F23C1C85BF2F}" dt="2024-06-28T13:53:26.953" v="3857" actId="207"/>
          <ac:spMkLst>
            <pc:docMk/>
            <pc:sldMk cId="0" sldId="263"/>
            <ac:spMk id="10" creationId="{D1113C11-504A-BEAA-F0B8-CB566D0FA0D0}"/>
          </ac:spMkLst>
        </pc:spChg>
        <pc:spChg chg="add mod">
          <ac:chgData name="Parece, Tammy" userId="eddc8c79-742b-4d6d-a919-64b0c02e6b99" providerId="ADAL" clId="{FB84F564-0842-4D5B-803F-F23C1C85BF2F}" dt="2024-06-28T14:01:43.140" v="4025" actId="207"/>
          <ac:spMkLst>
            <pc:docMk/>
            <pc:sldMk cId="0" sldId="263"/>
            <ac:spMk id="11" creationId="{296FE862-6752-7F74-3954-7F92653D4573}"/>
          </ac:spMkLst>
        </pc:spChg>
        <pc:spChg chg="add del">
          <ac:chgData name="Parece, Tammy" userId="eddc8c79-742b-4d6d-a919-64b0c02e6b99" providerId="ADAL" clId="{FB84F564-0842-4D5B-803F-F23C1C85BF2F}" dt="2024-06-28T13:54:50.664" v="3948" actId="478"/>
          <ac:spMkLst>
            <pc:docMk/>
            <pc:sldMk cId="0" sldId="263"/>
            <ac:spMk id="12" creationId="{5D4D8E3B-1098-3DF9-E379-86EC188FE7D9}"/>
          </ac:spMkLst>
        </pc:spChg>
        <pc:spChg chg="mod">
          <ac:chgData name="Parece, Tammy" userId="eddc8c79-742b-4d6d-a919-64b0c02e6b99" providerId="ADAL" clId="{FB84F564-0842-4D5B-803F-F23C1C85BF2F}" dt="2024-06-28T13:49:29.667" v="3680" actId="20577"/>
          <ac:spMkLst>
            <pc:docMk/>
            <pc:sldMk cId="0" sldId="263"/>
            <ac:spMk id="112" creationId="{00000000-0000-0000-0000-000000000000}"/>
          </ac:spMkLst>
        </pc:spChg>
        <pc:spChg chg="mod">
          <ac:chgData name="Parece, Tammy" userId="eddc8c79-742b-4d6d-a919-64b0c02e6b99" providerId="ADAL" clId="{FB84F564-0842-4D5B-803F-F23C1C85BF2F}" dt="2024-06-28T17:18:46.770" v="10191" actId="20577"/>
          <ac:spMkLst>
            <pc:docMk/>
            <pc:sldMk cId="0" sldId="263"/>
            <ac:spMk id="113" creationId="{00000000-0000-0000-0000-000000000000}"/>
          </ac:spMkLst>
        </pc:spChg>
        <pc:picChg chg="add mod">
          <ac:chgData name="Parece, Tammy" userId="eddc8c79-742b-4d6d-a919-64b0c02e6b99" providerId="ADAL" clId="{FB84F564-0842-4D5B-803F-F23C1C85BF2F}" dt="2024-06-28T17:18:34.854" v="10188" actId="208"/>
          <ac:picMkLst>
            <pc:docMk/>
            <pc:sldMk cId="0" sldId="263"/>
            <ac:picMk id="4" creationId="{36B0E252-A857-9C43-3FB9-76E5E181D8E6}"/>
          </ac:picMkLst>
        </pc:picChg>
        <pc:picChg chg="add mod">
          <ac:chgData name="Parece, Tammy" userId="eddc8c79-742b-4d6d-a919-64b0c02e6b99" providerId="ADAL" clId="{FB84F564-0842-4D5B-803F-F23C1C85BF2F}" dt="2024-06-28T13:54:38.062" v="3946" actId="14100"/>
          <ac:picMkLst>
            <pc:docMk/>
            <pc:sldMk cId="0" sldId="263"/>
            <ac:picMk id="6" creationId="{B11C255C-10FA-11FD-F2A8-68383949804F}"/>
          </ac:picMkLst>
        </pc:picChg>
        <pc:picChg chg="add mod">
          <ac:chgData name="Parece, Tammy" userId="eddc8c79-742b-4d6d-a919-64b0c02e6b99" providerId="ADAL" clId="{FB84F564-0842-4D5B-803F-F23C1C85BF2F}" dt="2024-06-28T13:53:37.403" v="3861" actId="14100"/>
          <ac:picMkLst>
            <pc:docMk/>
            <pc:sldMk cId="0" sldId="263"/>
            <ac:picMk id="8" creationId="{22AB0D38-3859-4E35-2DAC-92B961B73161}"/>
          </ac:picMkLst>
        </pc:picChg>
        <pc:cxnChg chg="add mod">
          <ac:chgData name="Parece, Tammy" userId="eddc8c79-742b-4d6d-a919-64b0c02e6b99" providerId="ADAL" clId="{FB84F564-0842-4D5B-803F-F23C1C85BF2F}" dt="2024-06-28T13:55:12.442" v="3952" actId="1582"/>
          <ac:cxnSpMkLst>
            <pc:docMk/>
            <pc:sldMk cId="0" sldId="263"/>
            <ac:cxnSpMk id="14" creationId="{F86B8537-F4E3-7678-E4AC-D0FF65939FF9}"/>
          </ac:cxnSpMkLst>
        </pc:cxnChg>
      </pc:sldChg>
      <pc:sldChg chg="addSp delSp modSp mod modNotesTx">
        <pc:chgData name="Parece, Tammy" userId="eddc8c79-742b-4d6d-a919-64b0c02e6b99" providerId="ADAL" clId="{FB84F564-0842-4D5B-803F-F23C1C85BF2F}" dt="2024-07-01T13:35:56.369" v="11438" actId="1076"/>
        <pc:sldMkLst>
          <pc:docMk/>
          <pc:sldMk cId="0" sldId="264"/>
        </pc:sldMkLst>
        <pc:spChg chg="add mod">
          <ac:chgData name="Parece, Tammy" userId="eddc8c79-742b-4d6d-a919-64b0c02e6b99" providerId="ADAL" clId="{FB84F564-0842-4D5B-803F-F23C1C85BF2F}" dt="2024-07-01T13:35:20.161" v="11338" actId="207"/>
          <ac:spMkLst>
            <pc:docMk/>
            <pc:sldMk cId="0" sldId="264"/>
            <ac:spMk id="2" creationId="{000A1B62-4F46-2883-091E-1339BC7C8EF0}"/>
          </ac:spMkLst>
        </pc:spChg>
        <pc:spChg chg="add mod">
          <ac:chgData name="Parece, Tammy" userId="eddc8c79-742b-4d6d-a919-64b0c02e6b99" providerId="ADAL" clId="{FB84F564-0842-4D5B-803F-F23C1C85BF2F}" dt="2024-07-01T13:35:56.369" v="11438" actId="1076"/>
          <ac:spMkLst>
            <pc:docMk/>
            <pc:sldMk cId="0" sldId="264"/>
            <ac:spMk id="3" creationId="{7D538C20-C032-1BE7-3CB2-2D2F2A4FEAC7}"/>
          </ac:spMkLst>
        </pc:spChg>
        <pc:spChg chg="mod">
          <ac:chgData name="Parece, Tammy" userId="eddc8c79-742b-4d6d-a919-64b0c02e6b99" providerId="ADAL" clId="{FB84F564-0842-4D5B-803F-F23C1C85BF2F}" dt="2024-06-28T17:33:43.100" v="10557" actId="20577"/>
          <ac:spMkLst>
            <pc:docMk/>
            <pc:sldMk cId="0" sldId="264"/>
            <ac:spMk id="120" creationId="{00000000-0000-0000-0000-000000000000}"/>
          </ac:spMkLst>
        </pc:spChg>
        <pc:spChg chg="mod">
          <ac:chgData name="Parece, Tammy" userId="eddc8c79-742b-4d6d-a919-64b0c02e6b99" providerId="ADAL" clId="{FB84F564-0842-4D5B-803F-F23C1C85BF2F}" dt="2024-07-01T13:35:07.321" v="11336" actId="1076"/>
          <ac:spMkLst>
            <pc:docMk/>
            <pc:sldMk cId="0" sldId="264"/>
            <ac:spMk id="121" creationId="{00000000-0000-0000-0000-000000000000}"/>
          </ac:spMkLst>
        </pc:spChg>
        <pc:picChg chg="add del">
          <ac:chgData name="Parece, Tammy" userId="eddc8c79-742b-4d6d-a919-64b0c02e6b99" providerId="ADAL" clId="{FB84F564-0842-4D5B-803F-F23C1C85BF2F}" dt="2024-06-28T15:53:19.746" v="8264" actId="478"/>
          <ac:picMkLst>
            <pc:docMk/>
            <pc:sldMk cId="0" sldId="264"/>
            <ac:picMk id="3" creationId="{4370FFFB-FCEC-D4F2-D3C2-37E35EF3BA45}"/>
          </ac:picMkLst>
        </pc:picChg>
        <pc:picChg chg="add mod">
          <ac:chgData name="Parece, Tammy" userId="eddc8c79-742b-4d6d-a919-64b0c02e6b99" providerId="ADAL" clId="{FB84F564-0842-4D5B-803F-F23C1C85BF2F}" dt="2024-06-28T15:56:28.526" v="8503" actId="1076"/>
          <ac:picMkLst>
            <pc:docMk/>
            <pc:sldMk cId="0" sldId="264"/>
            <ac:picMk id="5" creationId="{090B174F-A3FA-F3A6-A9B4-733AC9CCA2CD}"/>
          </ac:picMkLst>
        </pc:picChg>
        <pc:picChg chg="add mod">
          <ac:chgData name="Parece, Tammy" userId="eddc8c79-742b-4d6d-a919-64b0c02e6b99" providerId="ADAL" clId="{FB84F564-0842-4D5B-803F-F23C1C85BF2F}" dt="2024-07-01T13:24:05.044" v="11311" actId="1076"/>
          <ac:picMkLst>
            <pc:docMk/>
            <pc:sldMk cId="0" sldId="264"/>
            <ac:picMk id="7" creationId="{A0CC533A-CEA6-01E8-C474-06F0B47E012F}"/>
          </ac:picMkLst>
        </pc:picChg>
        <pc:cxnChg chg="add mod">
          <ac:chgData name="Parece, Tammy" userId="eddc8c79-742b-4d6d-a919-64b0c02e6b99" providerId="ADAL" clId="{FB84F564-0842-4D5B-803F-F23C1C85BF2F}" dt="2024-07-01T13:24:17.515" v="11314" actId="14100"/>
          <ac:cxnSpMkLst>
            <pc:docMk/>
            <pc:sldMk cId="0" sldId="264"/>
            <ac:cxnSpMk id="9" creationId="{A305CD17-326C-7AAC-3002-E05B88558AD7}"/>
          </ac:cxnSpMkLst>
        </pc:cxnChg>
      </pc:sldChg>
      <pc:sldChg chg="addSp delSp modSp mod">
        <pc:chgData name="Parece, Tammy" userId="eddc8c79-742b-4d6d-a919-64b0c02e6b99" providerId="ADAL" clId="{FB84F564-0842-4D5B-803F-F23C1C85BF2F}" dt="2024-07-01T13:23:11.633" v="11283" actId="20577"/>
        <pc:sldMkLst>
          <pc:docMk/>
          <pc:sldMk cId="0" sldId="265"/>
        </pc:sldMkLst>
        <pc:spChg chg="add del mod">
          <ac:chgData name="Parece, Tammy" userId="eddc8c79-742b-4d6d-a919-64b0c02e6b99" providerId="ADAL" clId="{FB84F564-0842-4D5B-803F-F23C1C85BF2F}" dt="2024-06-28T15:41:52.916" v="7239"/>
          <ac:spMkLst>
            <pc:docMk/>
            <pc:sldMk cId="0" sldId="265"/>
            <ac:spMk id="10" creationId="{F3BB7023-4F3C-480D-CF9A-5F3D544BCA4C}"/>
          </ac:spMkLst>
        </pc:spChg>
        <pc:spChg chg="add mod">
          <ac:chgData name="Parece, Tammy" userId="eddc8c79-742b-4d6d-a919-64b0c02e6b99" providerId="ADAL" clId="{FB84F564-0842-4D5B-803F-F23C1C85BF2F}" dt="2024-06-28T15:43:25.605" v="7416" actId="207"/>
          <ac:spMkLst>
            <pc:docMk/>
            <pc:sldMk cId="0" sldId="265"/>
            <ac:spMk id="11" creationId="{EC85649F-DEA7-2690-18E3-03B1FC65D5D9}"/>
          </ac:spMkLst>
        </pc:spChg>
        <pc:spChg chg="add mod">
          <ac:chgData name="Parece, Tammy" userId="eddc8c79-742b-4d6d-a919-64b0c02e6b99" providerId="ADAL" clId="{FB84F564-0842-4D5B-803F-F23C1C85BF2F}" dt="2024-06-28T17:00:06.234" v="9296" actId="1076"/>
          <ac:spMkLst>
            <pc:docMk/>
            <pc:sldMk cId="0" sldId="265"/>
            <ac:spMk id="12" creationId="{50063D37-B7DF-E0FA-FF3F-90D58ED5C1FE}"/>
          </ac:spMkLst>
        </pc:spChg>
        <pc:spChg chg="add mod">
          <ac:chgData name="Parece, Tammy" userId="eddc8c79-742b-4d6d-a919-64b0c02e6b99" providerId="ADAL" clId="{FB84F564-0842-4D5B-803F-F23C1C85BF2F}" dt="2024-07-01T13:23:11.633" v="11283" actId="20577"/>
          <ac:spMkLst>
            <pc:docMk/>
            <pc:sldMk cId="0" sldId="265"/>
            <ac:spMk id="13" creationId="{BF0DA86B-54AC-F583-D685-A2C3EA5791ED}"/>
          </ac:spMkLst>
        </pc:spChg>
        <pc:spChg chg="add mod">
          <ac:chgData name="Parece, Tammy" userId="eddc8c79-742b-4d6d-a919-64b0c02e6b99" providerId="ADAL" clId="{FB84F564-0842-4D5B-803F-F23C1C85BF2F}" dt="2024-06-28T17:32:42.115" v="10533" actId="20577"/>
          <ac:spMkLst>
            <pc:docMk/>
            <pc:sldMk cId="0" sldId="265"/>
            <ac:spMk id="14" creationId="{76E22EBF-BD2A-E33E-FF41-597625E12358}"/>
          </ac:spMkLst>
        </pc:spChg>
        <pc:spChg chg="mod">
          <ac:chgData name="Parece, Tammy" userId="eddc8c79-742b-4d6d-a919-64b0c02e6b99" providerId="ADAL" clId="{FB84F564-0842-4D5B-803F-F23C1C85BF2F}" dt="2024-06-28T17:31:44.425" v="10499" actId="20577"/>
          <ac:spMkLst>
            <pc:docMk/>
            <pc:sldMk cId="0" sldId="265"/>
            <ac:spMk id="128" creationId="{00000000-0000-0000-0000-000000000000}"/>
          </ac:spMkLst>
        </pc:spChg>
        <pc:spChg chg="mod">
          <ac:chgData name="Parece, Tammy" userId="eddc8c79-742b-4d6d-a919-64b0c02e6b99" providerId="ADAL" clId="{FB84F564-0842-4D5B-803F-F23C1C85BF2F}" dt="2024-06-28T15:45:43.818" v="7718" actId="14100"/>
          <ac:spMkLst>
            <pc:docMk/>
            <pc:sldMk cId="0" sldId="265"/>
            <ac:spMk id="129" creationId="{00000000-0000-0000-0000-000000000000}"/>
          </ac:spMkLst>
        </pc:spChg>
        <pc:picChg chg="add mod">
          <ac:chgData name="Parece, Tammy" userId="eddc8c79-742b-4d6d-a919-64b0c02e6b99" providerId="ADAL" clId="{FB84F564-0842-4D5B-803F-F23C1C85BF2F}" dt="2024-06-28T17:31:16.702" v="10479" actId="208"/>
          <ac:picMkLst>
            <pc:docMk/>
            <pc:sldMk cId="0" sldId="265"/>
            <ac:picMk id="3" creationId="{1A5E25B5-9E47-B868-3DDE-A358CA4B1361}"/>
          </ac:picMkLst>
        </pc:picChg>
        <pc:picChg chg="add mod">
          <ac:chgData name="Parece, Tammy" userId="eddc8c79-742b-4d6d-a919-64b0c02e6b99" providerId="ADAL" clId="{FB84F564-0842-4D5B-803F-F23C1C85BF2F}" dt="2024-06-28T17:31:48.657" v="10500" actId="208"/>
          <ac:picMkLst>
            <pc:docMk/>
            <pc:sldMk cId="0" sldId="265"/>
            <ac:picMk id="5" creationId="{4A42A4AC-8A67-57F8-DFDF-AEE3717E1836}"/>
          </ac:picMkLst>
        </pc:picChg>
        <pc:picChg chg="add mod">
          <ac:chgData name="Parece, Tammy" userId="eddc8c79-742b-4d6d-a919-64b0c02e6b99" providerId="ADAL" clId="{FB84F564-0842-4D5B-803F-F23C1C85BF2F}" dt="2024-06-28T17:31:50.434" v="10501" actId="208"/>
          <ac:picMkLst>
            <pc:docMk/>
            <pc:sldMk cId="0" sldId="265"/>
            <ac:picMk id="7" creationId="{C191CCB5-5D29-6ACE-B90B-0EEA2D3C8C02}"/>
          </ac:picMkLst>
        </pc:picChg>
        <pc:picChg chg="add mod">
          <ac:chgData name="Parece, Tammy" userId="eddc8c79-742b-4d6d-a919-64b0c02e6b99" providerId="ADAL" clId="{FB84F564-0842-4D5B-803F-F23C1C85BF2F}" dt="2024-06-28T17:00:18.355" v="9298" actId="208"/>
          <ac:picMkLst>
            <pc:docMk/>
            <pc:sldMk cId="0" sldId="265"/>
            <ac:picMk id="9" creationId="{2F1D8F4B-CE7E-C260-2825-787D445CA520}"/>
          </ac:picMkLst>
        </pc:picChg>
      </pc:sldChg>
      <pc:sldChg chg="addSp modSp add mod">
        <pc:chgData name="Parece, Tammy" userId="eddc8c79-742b-4d6d-a919-64b0c02e6b99" providerId="ADAL" clId="{FB84F564-0842-4D5B-803F-F23C1C85BF2F}" dt="2024-06-28T17:15:42.425" v="10151" actId="208"/>
        <pc:sldMkLst>
          <pc:docMk/>
          <pc:sldMk cId="631258898" sldId="266"/>
        </pc:sldMkLst>
        <pc:spChg chg="add mod">
          <ac:chgData name="Parece, Tammy" userId="eddc8c79-742b-4d6d-a919-64b0c02e6b99" providerId="ADAL" clId="{FB84F564-0842-4D5B-803F-F23C1C85BF2F}" dt="2024-06-28T12:53:47.867" v="1224" actId="207"/>
          <ac:spMkLst>
            <pc:docMk/>
            <pc:sldMk cId="631258898" sldId="266"/>
            <ac:spMk id="4" creationId="{31E67A50-7EBF-0921-4A2E-ACE30D3DD520}"/>
          </ac:spMkLst>
        </pc:spChg>
        <pc:spChg chg="add mod">
          <ac:chgData name="Parece, Tammy" userId="eddc8c79-742b-4d6d-a919-64b0c02e6b99" providerId="ADAL" clId="{FB84F564-0842-4D5B-803F-F23C1C85BF2F}" dt="2024-06-28T12:56:51.489" v="1316" actId="1076"/>
          <ac:spMkLst>
            <pc:docMk/>
            <pc:sldMk cId="631258898" sldId="266"/>
            <ac:spMk id="7" creationId="{70ED32A0-6789-2295-9AAB-D9E4C6020422}"/>
          </ac:spMkLst>
        </pc:spChg>
        <pc:spChg chg="add mod">
          <ac:chgData name="Parece, Tammy" userId="eddc8c79-742b-4d6d-a919-64b0c02e6b99" providerId="ADAL" clId="{FB84F564-0842-4D5B-803F-F23C1C85BF2F}" dt="2024-06-28T12:57:12.419" v="1321" actId="1076"/>
          <ac:spMkLst>
            <pc:docMk/>
            <pc:sldMk cId="631258898" sldId="266"/>
            <ac:spMk id="8" creationId="{D21B3FBD-B162-7F14-5309-5A62C6331455}"/>
          </ac:spMkLst>
        </pc:spChg>
        <pc:spChg chg="mod">
          <ac:chgData name="Parece, Tammy" userId="eddc8c79-742b-4d6d-a919-64b0c02e6b99" providerId="ADAL" clId="{FB84F564-0842-4D5B-803F-F23C1C85BF2F}" dt="2024-06-28T12:52:29.586" v="1191" actId="20577"/>
          <ac:spMkLst>
            <pc:docMk/>
            <pc:sldMk cId="631258898" sldId="266"/>
            <ac:spMk id="96" creationId="{00000000-0000-0000-0000-000000000000}"/>
          </ac:spMkLst>
        </pc:spChg>
        <pc:spChg chg="mod">
          <ac:chgData name="Parece, Tammy" userId="eddc8c79-742b-4d6d-a919-64b0c02e6b99" providerId="ADAL" clId="{FB84F564-0842-4D5B-803F-F23C1C85BF2F}" dt="2024-06-28T17:15:30.073" v="10149" actId="6549"/>
          <ac:spMkLst>
            <pc:docMk/>
            <pc:sldMk cId="631258898" sldId="266"/>
            <ac:spMk id="97" creationId="{00000000-0000-0000-0000-000000000000}"/>
          </ac:spMkLst>
        </pc:spChg>
        <pc:picChg chg="add mod">
          <ac:chgData name="Parece, Tammy" userId="eddc8c79-742b-4d6d-a919-64b0c02e6b99" providerId="ADAL" clId="{FB84F564-0842-4D5B-803F-F23C1C85BF2F}" dt="2024-06-28T17:15:42.425" v="10151" actId="208"/>
          <ac:picMkLst>
            <pc:docMk/>
            <pc:sldMk cId="631258898" sldId="266"/>
            <ac:picMk id="3" creationId="{D4BE111A-67C0-6545-017E-A183D55B9FE0}"/>
          </ac:picMkLst>
        </pc:picChg>
        <pc:picChg chg="add mod">
          <ac:chgData name="Parece, Tammy" userId="eddc8c79-742b-4d6d-a919-64b0c02e6b99" providerId="ADAL" clId="{FB84F564-0842-4D5B-803F-F23C1C85BF2F}" dt="2024-06-28T17:15:40.054" v="10150" actId="208"/>
          <ac:picMkLst>
            <pc:docMk/>
            <pc:sldMk cId="631258898" sldId="266"/>
            <ac:picMk id="6" creationId="{DFCD743C-CC8B-6255-B551-4FDC648428D2}"/>
          </ac:picMkLst>
        </pc:picChg>
        <pc:cxnChg chg="add mod">
          <ac:chgData name="Parece, Tammy" userId="eddc8c79-742b-4d6d-a919-64b0c02e6b99" providerId="ADAL" clId="{FB84F564-0842-4D5B-803F-F23C1C85BF2F}" dt="2024-06-28T17:15:16.284" v="10143" actId="1582"/>
          <ac:cxnSpMkLst>
            <pc:docMk/>
            <pc:sldMk cId="631258898" sldId="266"/>
            <ac:cxnSpMk id="5" creationId="{E51FA064-8DE5-7A0F-30CC-01321E21C6C0}"/>
          </ac:cxnSpMkLst>
        </pc:cxnChg>
      </pc:sldChg>
      <pc:sldChg chg="addSp delSp modSp add mod modNotesTx">
        <pc:chgData name="Parece, Tammy" userId="eddc8c79-742b-4d6d-a919-64b0c02e6b99" providerId="ADAL" clId="{FB84F564-0842-4D5B-803F-F23C1C85BF2F}" dt="2024-06-28T17:14:32.111" v="10118" actId="20577"/>
        <pc:sldMkLst>
          <pc:docMk/>
          <pc:sldMk cId="4143724481" sldId="267"/>
        </pc:sldMkLst>
        <pc:spChg chg="del">
          <ac:chgData name="Parece, Tammy" userId="eddc8c79-742b-4d6d-a919-64b0c02e6b99" providerId="ADAL" clId="{FB84F564-0842-4D5B-803F-F23C1C85BF2F}" dt="2024-06-28T12:50:34.303" v="813" actId="478"/>
          <ac:spMkLst>
            <pc:docMk/>
            <pc:sldMk cId="4143724481" sldId="267"/>
            <ac:spMk id="4" creationId="{FFFEACDF-47B1-A67A-892E-0ACCAA39E435}"/>
          </ac:spMkLst>
        </pc:spChg>
        <pc:spChg chg="mod">
          <ac:chgData name="Parece, Tammy" userId="eddc8c79-742b-4d6d-a919-64b0c02e6b99" providerId="ADAL" clId="{FB84F564-0842-4D5B-803F-F23C1C85BF2F}" dt="2024-06-28T13:48:35.341" v="3443" actId="20577"/>
          <ac:spMkLst>
            <pc:docMk/>
            <pc:sldMk cId="4143724481" sldId="267"/>
            <ac:spMk id="96" creationId="{00000000-0000-0000-0000-000000000000}"/>
          </ac:spMkLst>
        </pc:spChg>
        <pc:spChg chg="del mod">
          <ac:chgData name="Parece, Tammy" userId="eddc8c79-742b-4d6d-a919-64b0c02e6b99" providerId="ADAL" clId="{FB84F564-0842-4D5B-803F-F23C1C85BF2F}" dt="2024-06-28T12:50:36.357" v="814" actId="478"/>
          <ac:spMkLst>
            <pc:docMk/>
            <pc:sldMk cId="4143724481" sldId="267"/>
            <ac:spMk id="97" creationId="{00000000-0000-0000-0000-000000000000}"/>
          </ac:spMkLst>
        </pc:spChg>
        <pc:picChg chg="del">
          <ac:chgData name="Parece, Tammy" userId="eddc8c79-742b-4d6d-a919-64b0c02e6b99" providerId="ADAL" clId="{FB84F564-0842-4D5B-803F-F23C1C85BF2F}" dt="2024-06-28T12:49:55.168" v="807" actId="478"/>
          <ac:picMkLst>
            <pc:docMk/>
            <pc:sldMk cId="4143724481" sldId="267"/>
            <ac:picMk id="3" creationId="{9BE79C09-9E4D-2B75-C1B5-4D672C18960D}"/>
          </ac:picMkLst>
        </pc:picChg>
        <pc:picChg chg="add mod">
          <ac:chgData name="Parece, Tammy" userId="eddc8c79-742b-4d6d-a919-64b0c02e6b99" providerId="ADAL" clId="{FB84F564-0842-4D5B-803F-F23C1C85BF2F}" dt="2024-06-28T13:48:22.395" v="3422" actId="1076"/>
          <ac:picMkLst>
            <pc:docMk/>
            <pc:sldMk cId="4143724481" sldId="267"/>
            <ac:picMk id="5" creationId="{38C1E240-E7CB-7313-F0E7-90EF7525F116}"/>
          </ac:picMkLst>
        </pc:picChg>
      </pc:sldChg>
      <pc:sldChg chg="addSp delSp modSp add mod ord modNotesTx">
        <pc:chgData name="Parece, Tammy" userId="eddc8c79-742b-4d6d-a919-64b0c02e6b99" providerId="ADAL" clId="{FB84F564-0842-4D5B-803F-F23C1C85BF2F}" dt="2024-06-28T17:07:08.296" v="9528" actId="1076"/>
        <pc:sldMkLst>
          <pc:docMk/>
          <pc:sldMk cId="730745475" sldId="268"/>
        </pc:sldMkLst>
        <pc:spChg chg="mod">
          <ac:chgData name="Parece, Tammy" userId="eddc8c79-742b-4d6d-a919-64b0c02e6b99" providerId="ADAL" clId="{FB84F564-0842-4D5B-803F-F23C1C85BF2F}" dt="2024-06-28T17:07:08.296" v="9528" actId="1076"/>
          <ac:spMkLst>
            <pc:docMk/>
            <pc:sldMk cId="730745475" sldId="268"/>
            <ac:spMk id="96" creationId="{00000000-0000-0000-0000-000000000000}"/>
          </ac:spMkLst>
        </pc:spChg>
        <pc:spChg chg="mod">
          <ac:chgData name="Parece, Tammy" userId="eddc8c79-742b-4d6d-a919-64b0c02e6b99" providerId="ADAL" clId="{FB84F564-0842-4D5B-803F-F23C1C85BF2F}" dt="2024-06-28T17:06:29.774" v="9501" actId="14100"/>
          <ac:spMkLst>
            <pc:docMk/>
            <pc:sldMk cId="730745475" sldId="268"/>
            <ac:spMk id="97" creationId="{00000000-0000-0000-0000-000000000000}"/>
          </ac:spMkLst>
        </pc:spChg>
        <pc:picChg chg="add del mod">
          <ac:chgData name="Parece, Tammy" userId="eddc8c79-742b-4d6d-a919-64b0c02e6b99" providerId="ADAL" clId="{FB84F564-0842-4D5B-803F-F23C1C85BF2F}" dt="2024-06-28T13:04:58.808" v="2059" actId="478"/>
          <ac:picMkLst>
            <pc:docMk/>
            <pc:sldMk cId="730745475" sldId="268"/>
            <ac:picMk id="3" creationId="{5E3C5B51-0389-94BE-FACF-252EFCF43067}"/>
          </ac:picMkLst>
        </pc:picChg>
        <pc:picChg chg="add del mod">
          <ac:chgData name="Parece, Tammy" userId="eddc8c79-742b-4d6d-a919-64b0c02e6b99" providerId="ADAL" clId="{FB84F564-0842-4D5B-803F-F23C1C85BF2F}" dt="2024-06-28T13:09:13.899" v="2066" actId="478"/>
          <ac:picMkLst>
            <pc:docMk/>
            <pc:sldMk cId="730745475" sldId="268"/>
            <ac:picMk id="5" creationId="{CBD366B2-2C87-57D7-F5A0-7BEF58E72781}"/>
          </ac:picMkLst>
        </pc:picChg>
        <pc:picChg chg="add mod">
          <ac:chgData name="Parece, Tammy" userId="eddc8c79-742b-4d6d-a919-64b0c02e6b99" providerId="ADAL" clId="{FB84F564-0842-4D5B-803F-F23C1C85BF2F}" dt="2024-06-28T13:13:39.246" v="2243" actId="208"/>
          <ac:picMkLst>
            <pc:docMk/>
            <pc:sldMk cId="730745475" sldId="268"/>
            <ac:picMk id="7" creationId="{D4E545B0-72F7-5BF1-B7D7-381783FEA972}"/>
          </ac:picMkLst>
        </pc:picChg>
        <pc:picChg chg="add mod">
          <ac:chgData name="Parece, Tammy" userId="eddc8c79-742b-4d6d-a919-64b0c02e6b99" providerId="ADAL" clId="{FB84F564-0842-4D5B-803F-F23C1C85BF2F}" dt="2024-06-28T17:05:16.443" v="9409" actId="1076"/>
          <ac:picMkLst>
            <pc:docMk/>
            <pc:sldMk cId="730745475" sldId="268"/>
            <ac:picMk id="9" creationId="{F5BA5769-D6F4-7D8B-F470-3A0059B82E0A}"/>
          </ac:picMkLst>
        </pc:picChg>
      </pc:sldChg>
      <pc:sldChg chg="new del">
        <pc:chgData name="Parece, Tammy" userId="eddc8c79-742b-4d6d-a919-64b0c02e6b99" providerId="ADAL" clId="{FB84F564-0842-4D5B-803F-F23C1C85BF2F}" dt="2024-06-28T12:52:09.419" v="1166" actId="47"/>
        <pc:sldMkLst>
          <pc:docMk/>
          <pc:sldMk cId="4177316442" sldId="268"/>
        </pc:sldMkLst>
      </pc:sldChg>
      <pc:sldChg chg="addSp delSp modSp add mod modNotesTx">
        <pc:chgData name="Parece, Tammy" userId="eddc8c79-742b-4d6d-a919-64b0c02e6b99" providerId="ADAL" clId="{FB84F564-0842-4D5B-803F-F23C1C85BF2F}" dt="2024-06-28T17:16:28.147" v="10187" actId="122"/>
        <pc:sldMkLst>
          <pc:docMk/>
          <pc:sldMk cId="3075250505" sldId="269"/>
        </pc:sldMkLst>
        <pc:spChg chg="add mod">
          <ac:chgData name="Parece, Tammy" userId="eddc8c79-742b-4d6d-a919-64b0c02e6b99" providerId="ADAL" clId="{FB84F564-0842-4D5B-803F-F23C1C85BF2F}" dt="2024-06-28T17:16:28.147" v="10187" actId="122"/>
          <ac:spMkLst>
            <pc:docMk/>
            <pc:sldMk cId="3075250505" sldId="269"/>
            <ac:spMk id="2" creationId="{AC7385BB-B145-318C-120F-C233B73C9FCD}"/>
          </ac:spMkLst>
        </pc:spChg>
        <pc:spChg chg="del">
          <ac:chgData name="Parece, Tammy" userId="eddc8c79-742b-4d6d-a919-64b0c02e6b99" providerId="ADAL" clId="{FB84F564-0842-4D5B-803F-F23C1C85BF2F}" dt="2024-06-28T12:57:56.606" v="1325" actId="478"/>
          <ac:spMkLst>
            <pc:docMk/>
            <pc:sldMk cId="3075250505" sldId="269"/>
            <ac:spMk id="4" creationId="{31E67A50-7EBF-0921-4A2E-ACE30D3DD520}"/>
          </ac:spMkLst>
        </pc:spChg>
        <pc:spChg chg="del mod">
          <ac:chgData name="Parece, Tammy" userId="eddc8c79-742b-4d6d-a919-64b0c02e6b99" providerId="ADAL" clId="{FB84F564-0842-4D5B-803F-F23C1C85BF2F}" dt="2024-06-28T12:58:03.020" v="1329" actId="478"/>
          <ac:spMkLst>
            <pc:docMk/>
            <pc:sldMk cId="3075250505" sldId="269"/>
            <ac:spMk id="7" creationId="{70ED32A0-6789-2295-9AAB-D9E4C6020422}"/>
          </ac:spMkLst>
        </pc:spChg>
        <pc:spChg chg="del">
          <ac:chgData name="Parece, Tammy" userId="eddc8c79-742b-4d6d-a919-64b0c02e6b99" providerId="ADAL" clId="{FB84F564-0842-4D5B-803F-F23C1C85BF2F}" dt="2024-06-28T12:58:06.283" v="1331" actId="478"/>
          <ac:spMkLst>
            <pc:docMk/>
            <pc:sldMk cId="3075250505" sldId="269"/>
            <ac:spMk id="8" creationId="{D21B3FBD-B162-7F14-5309-5A62C6331455}"/>
          </ac:spMkLst>
        </pc:spChg>
        <pc:spChg chg="add mod">
          <ac:chgData name="Parece, Tammy" userId="eddc8c79-742b-4d6d-a919-64b0c02e6b99" providerId="ADAL" clId="{FB84F564-0842-4D5B-803F-F23C1C85BF2F}" dt="2024-06-28T13:00:31.511" v="1375" actId="207"/>
          <ac:spMkLst>
            <pc:docMk/>
            <pc:sldMk cId="3075250505" sldId="269"/>
            <ac:spMk id="11" creationId="{BD0AE9FF-968A-0F48-8A81-4B27900D4E15}"/>
          </ac:spMkLst>
        </pc:spChg>
        <pc:spChg chg="mod">
          <ac:chgData name="Parece, Tammy" userId="eddc8c79-742b-4d6d-a919-64b0c02e6b99" providerId="ADAL" clId="{FB84F564-0842-4D5B-803F-F23C1C85BF2F}" dt="2024-06-28T13:00:05.600" v="1366" actId="6549"/>
          <ac:spMkLst>
            <pc:docMk/>
            <pc:sldMk cId="3075250505" sldId="269"/>
            <ac:spMk id="96" creationId="{00000000-0000-0000-0000-000000000000}"/>
          </ac:spMkLst>
        </pc:spChg>
        <pc:spChg chg="mod">
          <ac:chgData name="Parece, Tammy" userId="eddc8c79-742b-4d6d-a919-64b0c02e6b99" providerId="ADAL" clId="{FB84F564-0842-4D5B-803F-F23C1C85BF2F}" dt="2024-06-28T12:58:09.806" v="1332" actId="6549"/>
          <ac:spMkLst>
            <pc:docMk/>
            <pc:sldMk cId="3075250505" sldId="269"/>
            <ac:spMk id="97" creationId="{00000000-0000-0000-0000-000000000000}"/>
          </ac:spMkLst>
        </pc:spChg>
        <pc:picChg chg="del">
          <ac:chgData name="Parece, Tammy" userId="eddc8c79-742b-4d6d-a919-64b0c02e6b99" providerId="ADAL" clId="{FB84F564-0842-4D5B-803F-F23C1C85BF2F}" dt="2024-06-28T12:57:57.412" v="1326" actId="478"/>
          <ac:picMkLst>
            <pc:docMk/>
            <pc:sldMk cId="3075250505" sldId="269"/>
            <ac:picMk id="3" creationId="{D4BE111A-67C0-6545-017E-A183D55B9FE0}"/>
          </ac:picMkLst>
        </pc:picChg>
        <pc:picChg chg="add mod">
          <ac:chgData name="Parece, Tammy" userId="eddc8c79-742b-4d6d-a919-64b0c02e6b99" providerId="ADAL" clId="{FB84F564-0842-4D5B-803F-F23C1C85BF2F}" dt="2024-06-28T17:15:53.497" v="10152" actId="208"/>
          <ac:picMkLst>
            <pc:docMk/>
            <pc:sldMk cId="3075250505" sldId="269"/>
            <ac:picMk id="5" creationId="{1D6F3DBC-700D-18E5-46DF-8CCD8639E508}"/>
          </ac:picMkLst>
        </pc:picChg>
        <pc:picChg chg="del">
          <ac:chgData name="Parece, Tammy" userId="eddc8c79-742b-4d6d-a919-64b0c02e6b99" providerId="ADAL" clId="{FB84F564-0842-4D5B-803F-F23C1C85BF2F}" dt="2024-06-28T12:58:04.851" v="1330" actId="478"/>
          <ac:picMkLst>
            <pc:docMk/>
            <pc:sldMk cId="3075250505" sldId="269"/>
            <ac:picMk id="6" creationId="{DFCD743C-CC8B-6255-B551-4FDC648428D2}"/>
          </ac:picMkLst>
        </pc:picChg>
        <pc:picChg chg="add mod">
          <ac:chgData name="Parece, Tammy" userId="eddc8c79-742b-4d6d-a919-64b0c02e6b99" providerId="ADAL" clId="{FB84F564-0842-4D5B-803F-F23C1C85BF2F}" dt="2024-06-28T17:15:55.849" v="10153" actId="208"/>
          <ac:picMkLst>
            <pc:docMk/>
            <pc:sldMk cId="3075250505" sldId="269"/>
            <ac:picMk id="10" creationId="{C867A840-FB7E-A05F-41F9-3C3E2C308D95}"/>
          </ac:picMkLst>
        </pc:picChg>
      </pc:sldChg>
      <pc:sldChg chg="addSp delSp modSp add mod modNotesTx">
        <pc:chgData name="Parece, Tammy" userId="eddc8c79-742b-4d6d-a919-64b0c02e6b99" providerId="ADAL" clId="{FB84F564-0842-4D5B-803F-F23C1C85BF2F}" dt="2024-06-28T17:13:15.245" v="9996" actId="20577"/>
        <pc:sldMkLst>
          <pc:docMk/>
          <pc:sldMk cId="1470981986" sldId="270"/>
        </pc:sldMkLst>
        <pc:spChg chg="mod">
          <ac:chgData name="Parece, Tammy" userId="eddc8c79-742b-4d6d-a919-64b0c02e6b99" providerId="ADAL" clId="{FB84F564-0842-4D5B-803F-F23C1C85BF2F}" dt="2024-06-28T17:13:15.245" v="9996" actId="20577"/>
          <ac:spMkLst>
            <pc:docMk/>
            <pc:sldMk cId="1470981986" sldId="270"/>
            <ac:spMk id="88" creationId="{00000000-0000-0000-0000-000000000000}"/>
          </ac:spMkLst>
        </pc:spChg>
        <pc:picChg chg="del">
          <ac:chgData name="Parece, Tammy" userId="eddc8c79-742b-4d6d-a919-64b0c02e6b99" providerId="ADAL" clId="{FB84F564-0842-4D5B-803F-F23C1C85BF2F}" dt="2024-06-28T13:15:52.759" v="2346" actId="478"/>
          <ac:picMkLst>
            <pc:docMk/>
            <pc:sldMk cId="1470981986" sldId="270"/>
            <ac:picMk id="3" creationId="{28AB0574-ABB9-0FF0-84DB-98F8BA2A7D6A}"/>
          </ac:picMkLst>
        </pc:picChg>
        <pc:picChg chg="add mod">
          <ac:chgData name="Parece, Tammy" userId="eddc8c79-742b-4d6d-a919-64b0c02e6b99" providerId="ADAL" clId="{FB84F564-0842-4D5B-803F-F23C1C85BF2F}" dt="2024-06-28T17:12:25.211" v="9933" actId="208"/>
          <ac:picMkLst>
            <pc:docMk/>
            <pc:sldMk cId="1470981986" sldId="270"/>
            <ac:picMk id="4" creationId="{0922D9EF-6DF1-EAAC-A062-D1D6260D813A}"/>
          </ac:picMkLst>
        </pc:picChg>
        <pc:picChg chg="del">
          <ac:chgData name="Parece, Tammy" userId="eddc8c79-742b-4d6d-a919-64b0c02e6b99" providerId="ADAL" clId="{FB84F564-0842-4D5B-803F-F23C1C85BF2F}" dt="2024-06-28T13:15:53.420" v="2347" actId="478"/>
          <ac:picMkLst>
            <pc:docMk/>
            <pc:sldMk cId="1470981986" sldId="270"/>
            <ac:picMk id="5" creationId="{0498B84E-ECD0-5EB4-B8D8-E5011FF90B70}"/>
          </ac:picMkLst>
        </pc:picChg>
      </pc:sldChg>
      <pc:sldChg chg="addSp delSp modSp add mod modNotesTx">
        <pc:chgData name="Parece, Tammy" userId="eddc8c79-742b-4d6d-a919-64b0c02e6b99" providerId="ADAL" clId="{FB84F564-0842-4D5B-803F-F23C1C85BF2F}" dt="2024-07-01T13:28:06.913" v="11330" actId="20577"/>
        <pc:sldMkLst>
          <pc:docMk/>
          <pc:sldMk cId="1658611975" sldId="271"/>
        </pc:sldMkLst>
        <pc:spChg chg="add mod">
          <ac:chgData name="Parece, Tammy" userId="eddc8c79-742b-4d6d-a919-64b0c02e6b99" providerId="ADAL" clId="{FB84F564-0842-4D5B-803F-F23C1C85BF2F}" dt="2024-06-28T17:08:38.561" v="9595" actId="207"/>
          <ac:spMkLst>
            <pc:docMk/>
            <pc:sldMk cId="1658611975" sldId="271"/>
            <ac:spMk id="2" creationId="{93F29BD5-B537-A7C4-D0C4-6C93B42868B8}"/>
          </ac:spMkLst>
        </pc:spChg>
        <pc:spChg chg="add mod">
          <ac:chgData name="Parece, Tammy" userId="eddc8c79-742b-4d6d-a919-64b0c02e6b99" providerId="ADAL" clId="{FB84F564-0842-4D5B-803F-F23C1C85BF2F}" dt="2024-06-28T17:10:20.583" v="9744" actId="6549"/>
          <ac:spMkLst>
            <pc:docMk/>
            <pc:sldMk cId="1658611975" sldId="271"/>
            <ac:spMk id="4" creationId="{C1D24424-2BB5-07D5-C35E-47F3C201AC4E}"/>
          </ac:spMkLst>
        </pc:spChg>
        <pc:spChg chg="add mod">
          <ac:chgData name="Parece, Tammy" userId="eddc8c79-742b-4d6d-a919-64b0c02e6b99" providerId="ADAL" clId="{FB84F564-0842-4D5B-803F-F23C1C85BF2F}" dt="2024-06-28T13:24:28.532" v="2990" actId="208"/>
          <ac:spMkLst>
            <pc:docMk/>
            <pc:sldMk cId="1658611975" sldId="271"/>
            <ac:spMk id="5" creationId="{E3939E50-73E4-2BD9-B92E-5FACEE35CD33}"/>
          </ac:spMkLst>
        </pc:spChg>
        <pc:spChg chg="mod">
          <ac:chgData name="Parece, Tammy" userId="eddc8c79-742b-4d6d-a919-64b0c02e6b99" providerId="ADAL" clId="{FB84F564-0842-4D5B-803F-F23C1C85BF2F}" dt="2024-06-28T17:07:29.168" v="9587" actId="20577"/>
          <ac:spMkLst>
            <pc:docMk/>
            <pc:sldMk cId="1658611975" sldId="271"/>
            <ac:spMk id="96" creationId="{00000000-0000-0000-0000-000000000000}"/>
          </ac:spMkLst>
        </pc:spChg>
        <pc:spChg chg="mod">
          <ac:chgData name="Parece, Tammy" userId="eddc8c79-742b-4d6d-a919-64b0c02e6b99" providerId="ADAL" clId="{FB84F564-0842-4D5B-803F-F23C1C85BF2F}" dt="2024-06-28T17:07:55.418" v="9593" actId="6549"/>
          <ac:spMkLst>
            <pc:docMk/>
            <pc:sldMk cId="1658611975" sldId="271"/>
            <ac:spMk id="97" creationId="{00000000-0000-0000-0000-000000000000}"/>
          </ac:spMkLst>
        </pc:spChg>
        <pc:picChg chg="add mod">
          <ac:chgData name="Parece, Tammy" userId="eddc8c79-742b-4d6d-a919-64b0c02e6b99" providerId="ADAL" clId="{FB84F564-0842-4D5B-803F-F23C1C85BF2F}" dt="2024-06-28T17:09:44.110" v="9728" actId="208"/>
          <ac:picMkLst>
            <pc:docMk/>
            <pc:sldMk cId="1658611975" sldId="271"/>
            <ac:picMk id="3" creationId="{C9D6303C-5A81-1FB3-A97F-B72759275B90}"/>
          </ac:picMkLst>
        </pc:picChg>
        <pc:picChg chg="del">
          <ac:chgData name="Parece, Tammy" userId="eddc8c79-742b-4d6d-a919-64b0c02e6b99" providerId="ADAL" clId="{FB84F564-0842-4D5B-803F-F23C1C85BF2F}" dt="2024-06-28T13:17:53.192" v="2647" actId="478"/>
          <ac:picMkLst>
            <pc:docMk/>
            <pc:sldMk cId="1658611975" sldId="271"/>
            <ac:picMk id="7" creationId="{D4E545B0-72F7-5BF1-B7D7-381783FEA972}"/>
          </ac:picMkLst>
        </pc:picChg>
        <pc:picChg chg="del">
          <ac:chgData name="Parece, Tammy" userId="eddc8c79-742b-4d6d-a919-64b0c02e6b99" providerId="ADAL" clId="{FB84F564-0842-4D5B-803F-F23C1C85BF2F}" dt="2024-06-28T13:17:54.137" v="2648" actId="478"/>
          <ac:picMkLst>
            <pc:docMk/>
            <pc:sldMk cId="1658611975" sldId="271"/>
            <ac:picMk id="9" creationId="{F5BA5769-D6F4-7D8B-F470-3A0059B82E0A}"/>
          </ac:picMkLst>
        </pc:picChg>
        <pc:picChg chg="add mod">
          <ac:chgData name="Parece, Tammy" userId="eddc8c79-742b-4d6d-a919-64b0c02e6b99" providerId="ADAL" clId="{FB84F564-0842-4D5B-803F-F23C1C85BF2F}" dt="2024-06-28T17:09:47.350" v="9729" actId="208"/>
          <ac:picMkLst>
            <pc:docMk/>
            <pc:sldMk cId="1658611975" sldId="271"/>
            <ac:picMk id="13" creationId="{EF07EA0B-6751-0DF4-7E5C-7FB7E41C5FF9}"/>
          </ac:picMkLst>
        </pc:picChg>
        <pc:cxnChg chg="add mod">
          <ac:chgData name="Parece, Tammy" userId="eddc8c79-742b-4d6d-a919-64b0c02e6b99" providerId="ADAL" clId="{FB84F564-0842-4D5B-803F-F23C1C85BF2F}" dt="2024-06-28T13:23:41.175" v="2916" actId="1582"/>
          <ac:cxnSpMkLst>
            <pc:docMk/>
            <pc:sldMk cId="1658611975" sldId="271"/>
            <ac:cxnSpMk id="8" creationId="{65B8289F-9A39-57D8-132A-864391516622}"/>
          </ac:cxnSpMkLst>
        </pc:cxnChg>
        <pc:cxnChg chg="add mod">
          <ac:chgData name="Parece, Tammy" userId="eddc8c79-742b-4d6d-a919-64b0c02e6b99" providerId="ADAL" clId="{FB84F564-0842-4D5B-803F-F23C1C85BF2F}" dt="2024-06-28T13:31:54.699" v="3015" actId="14100"/>
          <ac:cxnSpMkLst>
            <pc:docMk/>
            <pc:sldMk cId="1658611975" sldId="271"/>
            <ac:cxnSpMk id="11" creationId="{D2E38746-AFA7-5A70-8F9A-A1FCFAF8BABD}"/>
          </ac:cxnSpMkLst>
        </pc:cxnChg>
      </pc:sldChg>
      <pc:sldChg chg="modSp add del mod">
        <pc:chgData name="Parece, Tammy" userId="eddc8c79-742b-4d6d-a919-64b0c02e6b99" providerId="ADAL" clId="{FB84F564-0842-4D5B-803F-F23C1C85BF2F}" dt="2024-06-28T13:59:51.206" v="3953" actId="2696"/>
        <pc:sldMkLst>
          <pc:docMk/>
          <pc:sldMk cId="1885800390" sldId="272"/>
        </pc:sldMkLst>
        <pc:spChg chg="mod">
          <ac:chgData name="Parece, Tammy" userId="eddc8c79-742b-4d6d-a919-64b0c02e6b99" providerId="ADAL" clId="{FB84F564-0842-4D5B-803F-F23C1C85BF2F}" dt="2024-06-28T13:49:45.269" v="3714" actId="20577"/>
          <ac:spMkLst>
            <pc:docMk/>
            <pc:sldMk cId="1885800390" sldId="272"/>
            <ac:spMk id="113" creationId="{00000000-0000-0000-0000-000000000000}"/>
          </ac:spMkLst>
        </pc:spChg>
      </pc:sldChg>
      <pc:sldChg chg="addSp delSp modSp add mod modNotesTx">
        <pc:chgData name="Parece, Tammy" userId="eddc8c79-742b-4d6d-a919-64b0c02e6b99" providerId="ADAL" clId="{FB84F564-0842-4D5B-803F-F23C1C85BF2F}" dt="2024-06-28T17:20:20.008" v="10218" actId="1076"/>
        <pc:sldMkLst>
          <pc:docMk/>
          <pc:sldMk cId="2390320790" sldId="272"/>
        </pc:sldMkLst>
        <pc:spChg chg="mod">
          <ac:chgData name="Parece, Tammy" userId="eddc8c79-742b-4d6d-a919-64b0c02e6b99" providerId="ADAL" clId="{FB84F564-0842-4D5B-803F-F23C1C85BF2F}" dt="2024-06-28T17:20:17.521" v="10217" actId="207"/>
          <ac:spMkLst>
            <pc:docMk/>
            <pc:sldMk cId="2390320790" sldId="272"/>
            <ac:spMk id="10" creationId="{D1113C11-504A-BEAA-F0B8-CB566D0FA0D0}"/>
          </ac:spMkLst>
        </pc:spChg>
        <pc:spChg chg="mod">
          <ac:chgData name="Parece, Tammy" userId="eddc8c79-742b-4d6d-a919-64b0c02e6b99" providerId="ADAL" clId="{FB84F564-0842-4D5B-803F-F23C1C85BF2F}" dt="2024-06-28T14:01:36.229" v="4024" actId="207"/>
          <ac:spMkLst>
            <pc:docMk/>
            <pc:sldMk cId="2390320790" sldId="272"/>
            <ac:spMk id="11" creationId="{296FE862-6752-7F74-3954-7F92653D4573}"/>
          </ac:spMkLst>
        </pc:spChg>
        <pc:spChg chg="mod">
          <ac:chgData name="Parece, Tammy" userId="eddc8c79-742b-4d6d-a919-64b0c02e6b99" providerId="ADAL" clId="{FB84F564-0842-4D5B-803F-F23C1C85BF2F}" dt="2024-06-28T17:19:34.311" v="10194" actId="20577"/>
          <ac:spMkLst>
            <pc:docMk/>
            <pc:sldMk cId="2390320790" sldId="272"/>
            <ac:spMk id="113" creationId="{00000000-0000-0000-0000-000000000000}"/>
          </ac:spMkLst>
        </pc:spChg>
        <pc:picChg chg="add mod ord">
          <ac:chgData name="Parece, Tammy" userId="eddc8c79-742b-4d6d-a919-64b0c02e6b99" providerId="ADAL" clId="{FB84F564-0842-4D5B-803F-F23C1C85BF2F}" dt="2024-06-28T14:01:23.859" v="4021" actId="14100"/>
          <ac:picMkLst>
            <pc:docMk/>
            <pc:sldMk cId="2390320790" sldId="272"/>
            <ac:picMk id="3" creationId="{C12042DB-43BE-6EC4-C0A7-7C87AC669E63}"/>
          </ac:picMkLst>
        </pc:picChg>
        <pc:picChg chg="mod">
          <ac:chgData name="Parece, Tammy" userId="eddc8c79-742b-4d6d-a919-64b0c02e6b99" providerId="ADAL" clId="{FB84F564-0842-4D5B-803F-F23C1C85BF2F}" dt="2024-06-28T17:20:20.008" v="10218" actId="1076"/>
          <ac:picMkLst>
            <pc:docMk/>
            <pc:sldMk cId="2390320790" sldId="272"/>
            <ac:picMk id="4" creationId="{36B0E252-A857-9C43-3FB9-76E5E181D8E6}"/>
          </ac:picMkLst>
        </pc:picChg>
        <pc:picChg chg="del">
          <ac:chgData name="Parece, Tammy" userId="eddc8c79-742b-4d6d-a919-64b0c02e6b99" providerId="ADAL" clId="{FB84F564-0842-4D5B-803F-F23C1C85BF2F}" dt="2024-06-28T14:00:54.202" v="4011" actId="478"/>
          <ac:picMkLst>
            <pc:docMk/>
            <pc:sldMk cId="2390320790" sldId="272"/>
            <ac:picMk id="6" creationId="{B11C255C-10FA-11FD-F2A8-68383949804F}"/>
          </ac:picMkLst>
        </pc:picChg>
        <pc:cxnChg chg="mod ord">
          <ac:chgData name="Parece, Tammy" userId="eddc8c79-742b-4d6d-a919-64b0c02e6b99" providerId="ADAL" clId="{FB84F564-0842-4D5B-803F-F23C1C85BF2F}" dt="2024-06-28T14:01:32.467" v="4023" actId="14100"/>
          <ac:cxnSpMkLst>
            <pc:docMk/>
            <pc:sldMk cId="2390320790" sldId="272"/>
            <ac:cxnSpMk id="14" creationId="{F86B8537-F4E3-7678-E4AC-D0FF65939FF9}"/>
          </ac:cxnSpMkLst>
        </pc:cxnChg>
      </pc:sldChg>
      <pc:sldChg chg="addSp delSp modSp add mod modNotesTx">
        <pc:chgData name="Parece, Tammy" userId="eddc8c79-742b-4d6d-a919-64b0c02e6b99" providerId="ADAL" clId="{FB84F564-0842-4D5B-803F-F23C1C85BF2F}" dt="2024-07-01T13:18:17.315" v="11193" actId="20577"/>
        <pc:sldMkLst>
          <pc:docMk/>
          <pc:sldMk cId="158026866" sldId="273"/>
        </pc:sldMkLst>
        <pc:spChg chg="add mod">
          <ac:chgData name="Parece, Tammy" userId="eddc8c79-742b-4d6d-a919-64b0c02e6b99" providerId="ADAL" clId="{FB84F564-0842-4D5B-803F-F23C1C85BF2F}" dt="2024-07-01T13:18:17.315" v="11193" actId="20577"/>
          <ac:spMkLst>
            <pc:docMk/>
            <pc:sldMk cId="158026866" sldId="273"/>
            <ac:spMk id="6" creationId="{DB11D852-E268-667C-C44E-F7F98489C920}"/>
          </ac:spMkLst>
        </pc:spChg>
        <pc:spChg chg="del mod">
          <ac:chgData name="Parece, Tammy" userId="eddc8c79-742b-4d6d-a919-64b0c02e6b99" providerId="ADAL" clId="{FB84F564-0842-4D5B-803F-F23C1C85BF2F}" dt="2024-06-28T14:04:18.256" v="4194" actId="478"/>
          <ac:spMkLst>
            <pc:docMk/>
            <pc:sldMk cId="158026866" sldId="273"/>
            <ac:spMk id="9" creationId="{269D5930-D43F-FDB3-2B9B-D3BD77D1B76F}"/>
          </ac:spMkLst>
        </pc:spChg>
        <pc:spChg chg="del">
          <ac:chgData name="Parece, Tammy" userId="eddc8c79-742b-4d6d-a919-64b0c02e6b99" providerId="ADAL" clId="{FB84F564-0842-4D5B-803F-F23C1C85BF2F}" dt="2024-06-28T14:04:19.848" v="4195" actId="478"/>
          <ac:spMkLst>
            <pc:docMk/>
            <pc:sldMk cId="158026866" sldId="273"/>
            <ac:spMk id="10" creationId="{D1113C11-504A-BEAA-F0B8-CB566D0FA0D0}"/>
          </ac:spMkLst>
        </pc:spChg>
        <pc:spChg chg="del mod">
          <ac:chgData name="Parece, Tammy" userId="eddc8c79-742b-4d6d-a919-64b0c02e6b99" providerId="ADAL" clId="{FB84F564-0842-4D5B-803F-F23C1C85BF2F}" dt="2024-06-28T14:04:21.433" v="4197" actId="478"/>
          <ac:spMkLst>
            <pc:docMk/>
            <pc:sldMk cId="158026866" sldId="273"/>
            <ac:spMk id="11" creationId="{296FE862-6752-7F74-3954-7F92653D4573}"/>
          </ac:spMkLst>
        </pc:spChg>
        <pc:spChg chg="mod">
          <ac:chgData name="Parece, Tammy" userId="eddc8c79-742b-4d6d-a919-64b0c02e6b99" providerId="ADAL" clId="{FB84F564-0842-4D5B-803F-F23C1C85BF2F}" dt="2024-06-28T14:04:47.499" v="4250" actId="6549"/>
          <ac:spMkLst>
            <pc:docMk/>
            <pc:sldMk cId="158026866" sldId="273"/>
            <ac:spMk id="112" creationId="{00000000-0000-0000-0000-000000000000}"/>
          </ac:spMkLst>
        </pc:spChg>
        <pc:spChg chg="mod">
          <ac:chgData name="Parece, Tammy" userId="eddc8c79-742b-4d6d-a919-64b0c02e6b99" providerId="ADAL" clId="{FB84F564-0842-4D5B-803F-F23C1C85BF2F}" dt="2024-06-28T14:04:38.290" v="4247" actId="20577"/>
          <ac:spMkLst>
            <pc:docMk/>
            <pc:sldMk cId="158026866" sldId="273"/>
            <ac:spMk id="113" creationId="{00000000-0000-0000-0000-000000000000}"/>
          </ac:spMkLst>
        </pc:spChg>
        <pc:picChg chg="del">
          <ac:chgData name="Parece, Tammy" userId="eddc8c79-742b-4d6d-a919-64b0c02e6b99" providerId="ADAL" clId="{FB84F564-0842-4D5B-803F-F23C1C85BF2F}" dt="2024-06-28T14:04:22.577" v="4198" actId="478"/>
          <ac:picMkLst>
            <pc:docMk/>
            <pc:sldMk cId="158026866" sldId="273"/>
            <ac:picMk id="3" creationId="{C12042DB-43BE-6EC4-C0A7-7C87AC669E63}"/>
          </ac:picMkLst>
        </pc:picChg>
        <pc:picChg chg="del">
          <ac:chgData name="Parece, Tammy" userId="eddc8c79-742b-4d6d-a919-64b0c02e6b99" providerId="ADAL" clId="{FB84F564-0842-4D5B-803F-F23C1C85BF2F}" dt="2024-06-28T14:04:15.356" v="4191" actId="478"/>
          <ac:picMkLst>
            <pc:docMk/>
            <pc:sldMk cId="158026866" sldId="273"/>
            <ac:picMk id="4" creationId="{36B0E252-A857-9C43-3FB9-76E5E181D8E6}"/>
          </ac:picMkLst>
        </pc:picChg>
        <pc:picChg chg="add mod">
          <ac:chgData name="Parece, Tammy" userId="eddc8c79-742b-4d6d-a919-64b0c02e6b99" providerId="ADAL" clId="{FB84F564-0842-4D5B-803F-F23C1C85BF2F}" dt="2024-06-28T17:20:56.561" v="10223" actId="1076"/>
          <ac:picMkLst>
            <pc:docMk/>
            <pc:sldMk cId="158026866" sldId="273"/>
            <ac:picMk id="5" creationId="{26730919-57D6-25E9-AD23-9A2A7C33BE6A}"/>
          </ac:picMkLst>
        </pc:picChg>
        <pc:picChg chg="del">
          <ac:chgData name="Parece, Tammy" userId="eddc8c79-742b-4d6d-a919-64b0c02e6b99" providerId="ADAL" clId="{FB84F564-0842-4D5B-803F-F23C1C85BF2F}" dt="2024-06-28T14:04:15.929" v="4192" actId="478"/>
          <ac:picMkLst>
            <pc:docMk/>
            <pc:sldMk cId="158026866" sldId="273"/>
            <ac:picMk id="8" creationId="{22AB0D38-3859-4E35-2DAC-92B961B73161}"/>
          </ac:picMkLst>
        </pc:picChg>
        <pc:cxnChg chg="del">
          <ac:chgData name="Parece, Tammy" userId="eddc8c79-742b-4d6d-a919-64b0c02e6b99" providerId="ADAL" clId="{FB84F564-0842-4D5B-803F-F23C1C85BF2F}" dt="2024-06-28T14:04:23.442" v="4199" actId="478"/>
          <ac:cxnSpMkLst>
            <pc:docMk/>
            <pc:sldMk cId="158026866" sldId="273"/>
            <ac:cxnSpMk id="14" creationId="{F86B8537-F4E3-7678-E4AC-D0FF65939FF9}"/>
          </ac:cxnSpMkLst>
        </pc:cxnChg>
      </pc:sldChg>
      <pc:sldChg chg="addSp delSp modSp add mod">
        <pc:chgData name="Parece, Tammy" userId="eddc8c79-742b-4d6d-a919-64b0c02e6b99" providerId="ADAL" clId="{FB84F564-0842-4D5B-803F-F23C1C85BF2F}" dt="2024-06-28T17:25:18.914" v="10358" actId="208"/>
        <pc:sldMkLst>
          <pc:docMk/>
          <pc:sldMk cId="2169469151" sldId="274"/>
        </pc:sldMkLst>
        <pc:spChg chg="del">
          <ac:chgData name="Parece, Tammy" userId="eddc8c79-742b-4d6d-a919-64b0c02e6b99" providerId="ADAL" clId="{FB84F564-0842-4D5B-803F-F23C1C85BF2F}" dt="2024-06-28T14:06:42.214" v="4512" actId="478"/>
          <ac:spMkLst>
            <pc:docMk/>
            <pc:sldMk cId="2169469151" sldId="274"/>
            <ac:spMk id="6" creationId="{DB11D852-E268-667C-C44E-F7F98489C920}"/>
          </ac:spMkLst>
        </pc:spChg>
        <pc:spChg chg="add mod">
          <ac:chgData name="Parece, Tammy" userId="eddc8c79-742b-4d6d-a919-64b0c02e6b99" providerId="ADAL" clId="{FB84F564-0842-4D5B-803F-F23C1C85BF2F}" dt="2024-06-28T17:21:47.557" v="10274" actId="20577"/>
          <ac:spMkLst>
            <pc:docMk/>
            <pc:sldMk cId="2169469151" sldId="274"/>
            <ac:spMk id="15" creationId="{07319FE9-8CDA-FCD1-F118-F4A4A7B34337}"/>
          </ac:spMkLst>
        </pc:spChg>
        <pc:spChg chg="mod">
          <ac:chgData name="Parece, Tammy" userId="eddc8c79-742b-4d6d-a919-64b0c02e6b99" providerId="ADAL" clId="{FB84F564-0842-4D5B-803F-F23C1C85BF2F}" dt="2024-06-28T14:14:52.455" v="4964" actId="6549"/>
          <ac:spMkLst>
            <pc:docMk/>
            <pc:sldMk cId="2169469151" sldId="274"/>
            <ac:spMk id="113" creationId="{00000000-0000-0000-0000-000000000000}"/>
          </ac:spMkLst>
        </pc:spChg>
        <pc:picChg chg="add del">
          <ac:chgData name="Parece, Tammy" userId="eddc8c79-742b-4d6d-a919-64b0c02e6b99" providerId="ADAL" clId="{FB84F564-0842-4D5B-803F-F23C1C85BF2F}" dt="2024-06-28T14:08:08.839" v="4604" actId="478"/>
          <ac:picMkLst>
            <pc:docMk/>
            <pc:sldMk cId="2169469151" sldId="274"/>
            <ac:picMk id="3" creationId="{48FC7AF1-BA8C-8F69-84F0-873B1533FC64}"/>
          </ac:picMkLst>
        </pc:picChg>
        <pc:picChg chg="del">
          <ac:chgData name="Parece, Tammy" userId="eddc8c79-742b-4d6d-a919-64b0c02e6b99" providerId="ADAL" clId="{FB84F564-0842-4D5B-803F-F23C1C85BF2F}" dt="2024-06-28T14:06:39.512" v="4511" actId="478"/>
          <ac:picMkLst>
            <pc:docMk/>
            <pc:sldMk cId="2169469151" sldId="274"/>
            <ac:picMk id="5" creationId="{26730919-57D6-25E9-AD23-9A2A7C33BE6A}"/>
          </ac:picMkLst>
        </pc:picChg>
        <pc:picChg chg="add del mod">
          <ac:chgData name="Parece, Tammy" userId="eddc8c79-742b-4d6d-a919-64b0c02e6b99" providerId="ADAL" clId="{FB84F564-0842-4D5B-803F-F23C1C85BF2F}" dt="2024-06-28T17:25:09.323" v="10353" actId="208"/>
          <ac:picMkLst>
            <pc:docMk/>
            <pc:sldMk cId="2169469151" sldId="274"/>
            <ac:picMk id="7" creationId="{E2F6A99A-8B49-AFA8-A452-622FD20F3F04}"/>
          </ac:picMkLst>
        </pc:picChg>
        <pc:picChg chg="add del mod modCrop">
          <ac:chgData name="Parece, Tammy" userId="eddc8c79-742b-4d6d-a919-64b0c02e6b99" providerId="ADAL" clId="{FB84F564-0842-4D5B-803F-F23C1C85BF2F}" dt="2024-06-28T17:25:13.106" v="10356" actId="208"/>
          <ac:picMkLst>
            <pc:docMk/>
            <pc:sldMk cId="2169469151" sldId="274"/>
            <ac:picMk id="9" creationId="{70C9DDA4-19C2-E9A6-C74B-CCBA83798521}"/>
          </ac:picMkLst>
        </pc:picChg>
        <pc:picChg chg="add del mod">
          <ac:chgData name="Parece, Tammy" userId="eddc8c79-742b-4d6d-a919-64b0c02e6b99" providerId="ADAL" clId="{FB84F564-0842-4D5B-803F-F23C1C85BF2F}" dt="2024-06-28T14:14:58.552" v="4965" actId="478"/>
          <ac:picMkLst>
            <pc:docMk/>
            <pc:sldMk cId="2169469151" sldId="274"/>
            <ac:picMk id="11" creationId="{823ABD4E-3095-6FFF-6153-C8AB22C96CAA}"/>
          </ac:picMkLst>
        </pc:picChg>
        <pc:picChg chg="add mod">
          <ac:chgData name="Parece, Tammy" userId="eddc8c79-742b-4d6d-a919-64b0c02e6b99" providerId="ADAL" clId="{FB84F564-0842-4D5B-803F-F23C1C85BF2F}" dt="2024-06-28T17:25:15.674" v="10357" actId="208"/>
          <ac:picMkLst>
            <pc:docMk/>
            <pc:sldMk cId="2169469151" sldId="274"/>
            <ac:picMk id="12" creationId="{E624D60E-EE4B-8FF7-5E1D-9896B31FA45D}"/>
          </ac:picMkLst>
        </pc:picChg>
        <pc:picChg chg="add del mod">
          <ac:chgData name="Parece, Tammy" userId="eddc8c79-742b-4d6d-a919-64b0c02e6b99" providerId="ADAL" clId="{FB84F564-0842-4D5B-803F-F23C1C85BF2F}" dt="2024-06-28T14:14:33.755" v="4892" actId="478"/>
          <ac:picMkLst>
            <pc:docMk/>
            <pc:sldMk cId="2169469151" sldId="274"/>
            <ac:picMk id="14" creationId="{2D96E536-601A-FE03-0ABD-A3CA1E3B0376}"/>
          </ac:picMkLst>
        </pc:picChg>
        <pc:picChg chg="add mod">
          <ac:chgData name="Parece, Tammy" userId="eddc8c79-742b-4d6d-a919-64b0c02e6b99" providerId="ADAL" clId="{FB84F564-0842-4D5B-803F-F23C1C85BF2F}" dt="2024-06-28T17:25:18.914" v="10358" actId="208"/>
          <ac:picMkLst>
            <pc:docMk/>
            <pc:sldMk cId="2169469151" sldId="274"/>
            <ac:picMk id="17" creationId="{C7454B99-32C5-10EC-BB04-11A8297C4F3E}"/>
          </ac:picMkLst>
        </pc:picChg>
        <pc:cxnChg chg="add mod">
          <ac:chgData name="Parece, Tammy" userId="eddc8c79-742b-4d6d-a919-64b0c02e6b99" providerId="ADAL" clId="{FB84F564-0842-4D5B-803F-F23C1C85BF2F}" dt="2024-06-28T14:16:39.872" v="5032" actId="208"/>
          <ac:cxnSpMkLst>
            <pc:docMk/>
            <pc:sldMk cId="2169469151" sldId="274"/>
            <ac:cxnSpMk id="19" creationId="{36C948ED-EDC0-0891-16FF-CEA7E8966B55}"/>
          </ac:cxnSpMkLst>
        </pc:cxnChg>
        <pc:cxnChg chg="add mod">
          <ac:chgData name="Parece, Tammy" userId="eddc8c79-742b-4d6d-a919-64b0c02e6b99" providerId="ADAL" clId="{FB84F564-0842-4D5B-803F-F23C1C85BF2F}" dt="2024-06-28T14:17:04.384" v="5042" actId="14100"/>
          <ac:cxnSpMkLst>
            <pc:docMk/>
            <pc:sldMk cId="2169469151" sldId="274"/>
            <ac:cxnSpMk id="20" creationId="{BBDECA13-C8B9-9346-0C61-DBE5E85ABA00}"/>
          </ac:cxnSpMkLst>
        </pc:cxnChg>
        <pc:cxnChg chg="add mod">
          <ac:chgData name="Parece, Tammy" userId="eddc8c79-742b-4d6d-a919-64b0c02e6b99" providerId="ADAL" clId="{FB84F564-0842-4D5B-803F-F23C1C85BF2F}" dt="2024-06-28T14:16:57.223" v="5040" actId="14100"/>
          <ac:cxnSpMkLst>
            <pc:docMk/>
            <pc:sldMk cId="2169469151" sldId="274"/>
            <ac:cxnSpMk id="21" creationId="{F12EA306-B06E-73A5-2F50-63E784459AF9}"/>
          </ac:cxnSpMkLst>
        </pc:cxnChg>
        <pc:cxnChg chg="add mod">
          <ac:chgData name="Parece, Tammy" userId="eddc8c79-742b-4d6d-a919-64b0c02e6b99" providerId="ADAL" clId="{FB84F564-0842-4D5B-803F-F23C1C85BF2F}" dt="2024-06-28T14:16:51.824" v="5038" actId="14100"/>
          <ac:cxnSpMkLst>
            <pc:docMk/>
            <pc:sldMk cId="2169469151" sldId="274"/>
            <ac:cxnSpMk id="22" creationId="{152CC1F1-B27C-F070-5772-FC87ADEE939B}"/>
          </ac:cxnSpMkLst>
        </pc:cxnChg>
        <pc:cxnChg chg="add mod">
          <ac:chgData name="Parece, Tammy" userId="eddc8c79-742b-4d6d-a919-64b0c02e6b99" providerId="ADAL" clId="{FB84F564-0842-4D5B-803F-F23C1C85BF2F}" dt="2024-06-28T14:17:14.545" v="5046" actId="14100"/>
          <ac:cxnSpMkLst>
            <pc:docMk/>
            <pc:sldMk cId="2169469151" sldId="274"/>
            <ac:cxnSpMk id="26" creationId="{D76BA729-DF28-E4B5-B8EA-3D1F3DE45F08}"/>
          </ac:cxnSpMkLst>
        </pc:cxnChg>
      </pc:sldChg>
      <pc:sldChg chg="addSp delSp modSp add mod">
        <pc:chgData name="Parece, Tammy" userId="eddc8c79-742b-4d6d-a919-64b0c02e6b99" providerId="ADAL" clId="{FB84F564-0842-4D5B-803F-F23C1C85BF2F}" dt="2024-07-01T13:30:19.350" v="11333" actId="1076"/>
        <pc:sldMkLst>
          <pc:docMk/>
          <pc:sldMk cId="2568415272" sldId="275"/>
        </pc:sldMkLst>
        <pc:spChg chg="add mod">
          <ac:chgData name="Parece, Tammy" userId="eddc8c79-742b-4d6d-a919-64b0c02e6b99" providerId="ADAL" clId="{FB84F564-0842-4D5B-803F-F23C1C85BF2F}" dt="2024-07-01T13:21:20.591" v="11264" actId="20577"/>
          <ac:spMkLst>
            <pc:docMk/>
            <pc:sldMk cId="2568415272" sldId="275"/>
            <ac:spMk id="4" creationId="{34DA0DA7-34EF-6DCF-1ADD-2B0F5D084D01}"/>
          </ac:spMkLst>
        </pc:spChg>
        <pc:spChg chg="del">
          <ac:chgData name="Parece, Tammy" userId="eddc8c79-742b-4d6d-a919-64b0c02e6b99" providerId="ADAL" clId="{FB84F564-0842-4D5B-803F-F23C1C85BF2F}" dt="2024-06-28T14:19:35.809" v="5262" actId="478"/>
          <ac:spMkLst>
            <pc:docMk/>
            <pc:sldMk cId="2568415272" sldId="275"/>
            <ac:spMk id="6" creationId="{DB11D852-E268-667C-C44E-F7F98489C920}"/>
          </ac:spMkLst>
        </pc:spChg>
        <pc:spChg chg="add mod">
          <ac:chgData name="Parece, Tammy" userId="eddc8c79-742b-4d6d-a919-64b0c02e6b99" providerId="ADAL" clId="{FB84F564-0842-4D5B-803F-F23C1C85BF2F}" dt="2024-07-01T13:20:34.337" v="11222" actId="1076"/>
          <ac:spMkLst>
            <pc:docMk/>
            <pc:sldMk cId="2568415272" sldId="275"/>
            <ac:spMk id="8" creationId="{62C50467-A0A6-3D9B-D247-0D3121D2FFF6}"/>
          </ac:spMkLst>
        </pc:spChg>
        <pc:spChg chg="add mod">
          <ac:chgData name="Parece, Tammy" userId="eddc8c79-742b-4d6d-a919-64b0c02e6b99" providerId="ADAL" clId="{FB84F564-0842-4D5B-803F-F23C1C85BF2F}" dt="2024-07-01T13:20:07.616" v="11208" actId="1076"/>
          <ac:spMkLst>
            <pc:docMk/>
            <pc:sldMk cId="2568415272" sldId="275"/>
            <ac:spMk id="16" creationId="{83EF3443-41CD-7AC0-222A-640479B3AB36}"/>
          </ac:spMkLst>
        </pc:spChg>
        <pc:spChg chg="add mod">
          <ac:chgData name="Parece, Tammy" userId="eddc8c79-742b-4d6d-a919-64b0c02e6b99" providerId="ADAL" clId="{FB84F564-0842-4D5B-803F-F23C1C85BF2F}" dt="2024-07-01T13:20:03.063" v="11207" actId="1076"/>
          <ac:spMkLst>
            <pc:docMk/>
            <pc:sldMk cId="2568415272" sldId="275"/>
            <ac:spMk id="17" creationId="{6A473E40-AD8A-517E-FF93-EF36273BB30E}"/>
          </ac:spMkLst>
        </pc:spChg>
        <pc:spChg chg="add del mod">
          <ac:chgData name="Parece, Tammy" userId="eddc8c79-742b-4d6d-a919-64b0c02e6b99" providerId="ADAL" clId="{FB84F564-0842-4D5B-803F-F23C1C85BF2F}" dt="2024-06-28T14:27:03.690" v="5531"/>
          <ac:spMkLst>
            <pc:docMk/>
            <pc:sldMk cId="2568415272" sldId="275"/>
            <ac:spMk id="18" creationId="{C6534D25-6566-9CB3-D0E3-DB291DBA53D4}"/>
          </ac:spMkLst>
        </pc:spChg>
        <pc:spChg chg="add del mod">
          <ac:chgData name="Parece, Tammy" userId="eddc8c79-742b-4d6d-a919-64b0c02e6b99" providerId="ADAL" clId="{FB84F564-0842-4D5B-803F-F23C1C85BF2F}" dt="2024-07-01T13:19:31.301" v="11199" actId="478"/>
          <ac:spMkLst>
            <pc:docMk/>
            <pc:sldMk cId="2568415272" sldId="275"/>
            <ac:spMk id="19" creationId="{FA2931BC-89B3-957C-004B-B0F54990FA8A}"/>
          </ac:spMkLst>
        </pc:spChg>
        <pc:spChg chg="add del mod">
          <ac:chgData name="Parece, Tammy" userId="eddc8c79-742b-4d6d-a919-64b0c02e6b99" providerId="ADAL" clId="{FB84F564-0842-4D5B-803F-F23C1C85BF2F}" dt="2024-07-01T13:19:50.505" v="11205" actId="478"/>
          <ac:spMkLst>
            <pc:docMk/>
            <pc:sldMk cId="2568415272" sldId="275"/>
            <ac:spMk id="20" creationId="{A2D3A147-5D77-D1A9-A6E5-D68AA271387E}"/>
          </ac:spMkLst>
        </pc:spChg>
        <pc:spChg chg="add del mod">
          <ac:chgData name="Parece, Tammy" userId="eddc8c79-742b-4d6d-a919-64b0c02e6b99" providerId="ADAL" clId="{FB84F564-0842-4D5B-803F-F23C1C85BF2F}" dt="2024-06-28T14:27:03.691" v="5533"/>
          <ac:spMkLst>
            <pc:docMk/>
            <pc:sldMk cId="2568415272" sldId="275"/>
            <ac:spMk id="21" creationId="{A5BF24E5-A3F5-C009-924B-15A033A07F56}"/>
          </ac:spMkLst>
        </pc:spChg>
        <pc:spChg chg="add mod">
          <ac:chgData name="Parece, Tammy" userId="eddc8c79-742b-4d6d-a919-64b0c02e6b99" providerId="ADAL" clId="{FB84F564-0842-4D5B-803F-F23C1C85BF2F}" dt="2024-07-01T13:20:51.734" v="11253" actId="1036"/>
          <ac:spMkLst>
            <pc:docMk/>
            <pc:sldMk cId="2568415272" sldId="275"/>
            <ac:spMk id="22" creationId="{CC5BE0FB-016F-DD4B-6F98-4B6CE6CC77EB}"/>
          </ac:spMkLst>
        </pc:spChg>
        <pc:spChg chg="mod">
          <ac:chgData name="Parece, Tammy" userId="eddc8c79-742b-4d6d-a919-64b0c02e6b99" providerId="ADAL" clId="{FB84F564-0842-4D5B-803F-F23C1C85BF2F}" dt="2024-06-28T14:26:07.228" v="5513" actId="1076"/>
          <ac:spMkLst>
            <pc:docMk/>
            <pc:sldMk cId="2568415272" sldId="275"/>
            <ac:spMk id="112" creationId="{00000000-0000-0000-0000-000000000000}"/>
          </ac:spMkLst>
        </pc:spChg>
        <pc:spChg chg="mod">
          <ac:chgData name="Parece, Tammy" userId="eddc8c79-742b-4d6d-a919-64b0c02e6b99" providerId="ADAL" clId="{FB84F564-0842-4D5B-803F-F23C1C85BF2F}" dt="2024-07-01T13:30:19.350" v="11333" actId="1076"/>
          <ac:spMkLst>
            <pc:docMk/>
            <pc:sldMk cId="2568415272" sldId="275"/>
            <ac:spMk id="113" creationId="{00000000-0000-0000-0000-000000000000}"/>
          </ac:spMkLst>
        </pc:spChg>
        <pc:picChg chg="add mod">
          <ac:chgData name="Parece, Tammy" userId="eddc8c79-742b-4d6d-a919-64b0c02e6b99" providerId="ADAL" clId="{FB84F564-0842-4D5B-803F-F23C1C85BF2F}" dt="2024-07-01T13:20:14.758" v="11218" actId="1035"/>
          <ac:picMkLst>
            <pc:docMk/>
            <pc:sldMk cId="2568415272" sldId="275"/>
            <ac:picMk id="2" creationId="{3011DE25-DC0C-3A0B-C8B7-AD171DB5C843}"/>
          </ac:picMkLst>
        </pc:picChg>
        <pc:picChg chg="add mod">
          <ac:chgData name="Parece, Tammy" userId="eddc8c79-742b-4d6d-a919-64b0c02e6b99" providerId="ADAL" clId="{FB84F564-0842-4D5B-803F-F23C1C85BF2F}" dt="2024-07-01T13:20:07.616" v="11208" actId="1076"/>
          <ac:picMkLst>
            <pc:docMk/>
            <pc:sldMk cId="2568415272" sldId="275"/>
            <ac:picMk id="3" creationId="{5999B6FB-1591-8A06-8F39-4FC762F8FFA0}"/>
          </ac:picMkLst>
        </pc:picChg>
        <pc:picChg chg="del">
          <ac:chgData name="Parece, Tammy" userId="eddc8c79-742b-4d6d-a919-64b0c02e6b99" providerId="ADAL" clId="{FB84F564-0842-4D5B-803F-F23C1C85BF2F}" dt="2024-06-28T14:19:36.596" v="5263" actId="478"/>
          <ac:picMkLst>
            <pc:docMk/>
            <pc:sldMk cId="2568415272" sldId="275"/>
            <ac:picMk id="5" creationId="{26730919-57D6-25E9-AD23-9A2A7C33BE6A}"/>
          </ac:picMkLst>
        </pc:picChg>
        <pc:picChg chg="add mod">
          <ac:chgData name="Parece, Tammy" userId="eddc8c79-742b-4d6d-a919-64b0c02e6b99" providerId="ADAL" clId="{FB84F564-0842-4D5B-803F-F23C1C85BF2F}" dt="2024-07-01T13:20:42.665" v="11243" actId="1035"/>
          <ac:picMkLst>
            <pc:docMk/>
            <pc:sldMk cId="2568415272" sldId="275"/>
            <ac:picMk id="6" creationId="{13E5F66A-4278-F111-A81E-B857FC8F3485}"/>
          </ac:picMkLst>
        </pc:picChg>
        <pc:picChg chg="add mod">
          <ac:chgData name="Parece, Tammy" userId="eddc8c79-742b-4d6d-a919-64b0c02e6b99" providerId="ADAL" clId="{FB84F564-0842-4D5B-803F-F23C1C85BF2F}" dt="2024-07-01T13:20:03.063" v="11207" actId="1076"/>
          <ac:picMkLst>
            <pc:docMk/>
            <pc:sldMk cId="2568415272" sldId="275"/>
            <ac:picMk id="7" creationId="{2BF4A5EF-36AE-C35C-D5D0-7710E7FE4449}"/>
          </ac:picMkLst>
        </pc:picChg>
        <pc:picChg chg="add del mod">
          <ac:chgData name="Parece, Tammy" userId="eddc8c79-742b-4d6d-a919-64b0c02e6b99" providerId="ADAL" clId="{FB84F564-0842-4D5B-803F-F23C1C85BF2F}" dt="2024-07-01T13:19:26.259" v="11196" actId="478"/>
          <ac:picMkLst>
            <pc:docMk/>
            <pc:sldMk cId="2568415272" sldId="275"/>
            <ac:picMk id="9" creationId="{CC888392-C81A-3055-CEB2-B75A61D5C01A}"/>
          </ac:picMkLst>
        </pc:picChg>
        <pc:picChg chg="add del mod">
          <ac:chgData name="Parece, Tammy" userId="eddc8c79-742b-4d6d-a919-64b0c02e6b99" providerId="ADAL" clId="{FB84F564-0842-4D5B-803F-F23C1C85BF2F}" dt="2024-06-28T14:21:06.968" v="5273" actId="478"/>
          <ac:picMkLst>
            <pc:docMk/>
            <pc:sldMk cId="2568415272" sldId="275"/>
            <ac:picMk id="11" creationId="{D050A8C9-DE6B-7298-D129-5A455C78A6B9}"/>
          </ac:picMkLst>
        </pc:picChg>
        <pc:picChg chg="add del mod">
          <ac:chgData name="Parece, Tammy" userId="eddc8c79-742b-4d6d-a919-64b0c02e6b99" providerId="ADAL" clId="{FB84F564-0842-4D5B-803F-F23C1C85BF2F}" dt="2024-07-01T13:19:47.493" v="11202" actId="478"/>
          <ac:picMkLst>
            <pc:docMk/>
            <pc:sldMk cId="2568415272" sldId="275"/>
            <ac:picMk id="13" creationId="{F47284F1-9AA3-41A6-1EB5-9975822B945C}"/>
          </ac:picMkLst>
        </pc:picChg>
        <pc:picChg chg="add mod">
          <ac:chgData name="Parece, Tammy" userId="eddc8c79-742b-4d6d-a919-64b0c02e6b99" providerId="ADAL" clId="{FB84F564-0842-4D5B-803F-F23C1C85BF2F}" dt="2024-07-01T13:20:51.734" v="11253" actId="1036"/>
          <ac:picMkLst>
            <pc:docMk/>
            <pc:sldMk cId="2568415272" sldId="275"/>
            <ac:picMk id="15" creationId="{D0026E88-DBC8-5C49-702F-3335940C9175}"/>
          </ac:picMkLst>
        </pc:picChg>
        <pc:cxnChg chg="add mod">
          <ac:chgData name="Parece, Tammy" userId="eddc8c79-742b-4d6d-a919-64b0c02e6b99" providerId="ADAL" clId="{FB84F564-0842-4D5B-803F-F23C1C85BF2F}" dt="2024-07-01T13:21:25.028" v="11265" actId="14100"/>
          <ac:cxnSpMkLst>
            <pc:docMk/>
            <pc:sldMk cId="2568415272" sldId="275"/>
            <ac:cxnSpMk id="5" creationId="{DE36C6A1-BFAB-E08E-A983-4AD3B3A26EC6}"/>
          </ac:cxnSpMkLst>
        </pc:cxnChg>
        <pc:cxnChg chg="add mod">
          <ac:chgData name="Parece, Tammy" userId="eddc8c79-742b-4d6d-a919-64b0c02e6b99" providerId="ADAL" clId="{FB84F564-0842-4D5B-803F-F23C1C85BF2F}" dt="2024-07-01T13:21:08.420" v="11256" actId="14100"/>
          <ac:cxnSpMkLst>
            <pc:docMk/>
            <pc:sldMk cId="2568415272" sldId="275"/>
            <ac:cxnSpMk id="10" creationId="{7C651AA2-1F68-32D8-CF24-B5C3603DF1B9}"/>
          </ac:cxnSpMkLst>
        </pc:cxnChg>
        <pc:cxnChg chg="add del mod">
          <ac:chgData name="Parece, Tammy" userId="eddc8c79-742b-4d6d-a919-64b0c02e6b99" providerId="ADAL" clId="{FB84F564-0842-4D5B-803F-F23C1C85BF2F}" dt="2024-07-01T13:19:48.792" v="11203" actId="478"/>
          <ac:cxnSpMkLst>
            <pc:docMk/>
            <pc:sldMk cId="2568415272" sldId="275"/>
            <ac:cxnSpMk id="24" creationId="{7AB2CD37-25B5-0A35-F600-F1DA8861D815}"/>
          </ac:cxnSpMkLst>
        </pc:cxnChg>
        <pc:cxnChg chg="add del mod">
          <ac:chgData name="Parece, Tammy" userId="eddc8c79-742b-4d6d-a919-64b0c02e6b99" providerId="ADAL" clId="{FB84F564-0842-4D5B-803F-F23C1C85BF2F}" dt="2024-07-01T13:19:29.396" v="11198" actId="478"/>
          <ac:cxnSpMkLst>
            <pc:docMk/>
            <pc:sldMk cId="2568415272" sldId="275"/>
            <ac:cxnSpMk id="25" creationId="{DF2842DD-C403-66A3-78AC-E7D6D7C12D20}"/>
          </ac:cxnSpMkLst>
        </pc:cxnChg>
        <pc:cxnChg chg="add mod">
          <ac:chgData name="Parece, Tammy" userId="eddc8c79-742b-4d6d-a919-64b0c02e6b99" providerId="ADAL" clId="{FB84F564-0842-4D5B-803F-F23C1C85BF2F}" dt="2024-07-01T13:20:03.063" v="11207" actId="1076"/>
          <ac:cxnSpMkLst>
            <pc:docMk/>
            <pc:sldMk cId="2568415272" sldId="275"/>
            <ac:cxnSpMk id="27" creationId="{061DF603-3056-FD04-7818-46891DC7BCF3}"/>
          </ac:cxnSpMkLst>
        </pc:cxnChg>
      </pc:sldChg>
      <pc:sldChg chg="addSp delSp modSp add mod">
        <pc:chgData name="Parece, Tammy" userId="eddc8c79-742b-4d6d-a919-64b0c02e6b99" providerId="ADAL" clId="{FB84F564-0842-4D5B-803F-F23C1C85BF2F}" dt="2024-06-28T17:25:24.763" v="10359" actId="208"/>
        <pc:sldMkLst>
          <pc:docMk/>
          <pc:sldMk cId="3642739429" sldId="276"/>
        </pc:sldMkLst>
        <pc:spChg chg="add mod">
          <ac:chgData name="Parece, Tammy" userId="eddc8c79-742b-4d6d-a919-64b0c02e6b99" providerId="ADAL" clId="{FB84F564-0842-4D5B-803F-F23C1C85BF2F}" dt="2024-06-28T17:23:03.086" v="10323" actId="122"/>
          <ac:spMkLst>
            <pc:docMk/>
            <pc:sldMk cId="3642739429" sldId="276"/>
            <ac:spMk id="3" creationId="{D90F7A3E-4979-9A16-5941-7C52A303AA3F}"/>
          </ac:spMkLst>
        </pc:spChg>
        <pc:spChg chg="add mod">
          <ac:chgData name="Parece, Tammy" userId="eddc8c79-742b-4d6d-a919-64b0c02e6b99" providerId="ADAL" clId="{FB84F564-0842-4D5B-803F-F23C1C85BF2F}" dt="2024-06-28T17:22:15.243" v="10278" actId="1076"/>
          <ac:spMkLst>
            <pc:docMk/>
            <pc:sldMk cId="3642739429" sldId="276"/>
            <ac:spMk id="4" creationId="{A9C48EDB-3094-7328-92ED-ABFBB5E04E5A}"/>
          </ac:spMkLst>
        </pc:spChg>
        <pc:spChg chg="del">
          <ac:chgData name="Parece, Tammy" userId="eddc8c79-742b-4d6d-a919-64b0c02e6b99" providerId="ADAL" clId="{FB84F564-0842-4D5B-803F-F23C1C85BF2F}" dt="2024-06-28T14:17:27.084" v="5048" actId="478"/>
          <ac:spMkLst>
            <pc:docMk/>
            <pc:sldMk cId="3642739429" sldId="276"/>
            <ac:spMk id="6" creationId="{DB11D852-E268-667C-C44E-F7F98489C920}"/>
          </ac:spMkLst>
        </pc:spChg>
        <pc:spChg chg="mod">
          <ac:chgData name="Parece, Tammy" userId="eddc8c79-742b-4d6d-a919-64b0c02e6b99" providerId="ADAL" clId="{FB84F564-0842-4D5B-803F-F23C1C85BF2F}" dt="2024-06-28T14:17:46.942" v="5052" actId="1076"/>
          <ac:spMkLst>
            <pc:docMk/>
            <pc:sldMk cId="3642739429" sldId="276"/>
            <ac:spMk id="112" creationId="{00000000-0000-0000-0000-000000000000}"/>
          </ac:spMkLst>
        </pc:spChg>
        <pc:picChg chg="add del mod">
          <ac:chgData name="Parece, Tammy" userId="eddc8c79-742b-4d6d-a919-64b0c02e6b99" providerId="ADAL" clId="{FB84F564-0842-4D5B-803F-F23C1C85BF2F}" dt="2024-06-28T14:19:06.430" v="5232" actId="478"/>
          <ac:picMkLst>
            <pc:docMk/>
            <pc:sldMk cId="3642739429" sldId="276"/>
            <ac:picMk id="3" creationId="{B220E0F3-511A-3A66-506A-F8EE6F7ACC89}"/>
          </ac:picMkLst>
        </pc:picChg>
        <pc:picChg chg="del">
          <ac:chgData name="Parece, Tammy" userId="eddc8c79-742b-4d6d-a919-64b0c02e6b99" providerId="ADAL" clId="{FB84F564-0842-4D5B-803F-F23C1C85BF2F}" dt="2024-06-28T14:17:23.908" v="5047" actId="478"/>
          <ac:picMkLst>
            <pc:docMk/>
            <pc:sldMk cId="3642739429" sldId="276"/>
            <ac:picMk id="5" creationId="{26730919-57D6-25E9-AD23-9A2A7C33BE6A}"/>
          </ac:picMkLst>
        </pc:picChg>
        <pc:picChg chg="add mod">
          <ac:chgData name="Parece, Tammy" userId="eddc8c79-742b-4d6d-a919-64b0c02e6b99" providerId="ADAL" clId="{FB84F564-0842-4D5B-803F-F23C1C85BF2F}" dt="2024-06-28T17:25:24.763" v="10359" actId="208"/>
          <ac:picMkLst>
            <pc:docMk/>
            <pc:sldMk cId="3642739429" sldId="276"/>
            <ac:picMk id="11" creationId="{0BD5AA7B-024D-31DF-2AED-B1FDA934CA9E}"/>
          </ac:picMkLst>
        </pc:picChg>
        <pc:cxnChg chg="add mod ord">
          <ac:chgData name="Parece, Tammy" userId="eddc8c79-742b-4d6d-a919-64b0c02e6b99" providerId="ADAL" clId="{FB84F564-0842-4D5B-803F-F23C1C85BF2F}" dt="2024-06-28T17:22:12.957" v="10277" actId="14100"/>
          <ac:cxnSpMkLst>
            <pc:docMk/>
            <pc:sldMk cId="3642739429" sldId="276"/>
            <ac:cxnSpMk id="8" creationId="{94E0DADA-78C7-55D7-FBF4-DE9499580AF6}"/>
          </ac:cxnSpMkLst>
        </pc:cxnChg>
      </pc:sldChg>
      <pc:sldChg chg="addSp delSp modSp add mod">
        <pc:chgData name="Parece, Tammy" userId="eddc8c79-742b-4d6d-a919-64b0c02e6b99" providerId="ADAL" clId="{FB84F564-0842-4D5B-803F-F23C1C85BF2F}" dt="2024-07-01T13:30:31.647" v="11335" actId="1076"/>
        <pc:sldMkLst>
          <pc:docMk/>
          <pc:sldMk cId="1826965757" sldId="277"/>
        </pc:sldMkLst>
        <pc:spChg chg="add mod">
          <ac:chgData name="Parece, Tammy" userId="eddc8c79-742b-4d6d-a919-64b0c02e6b99" providerId="ADAL" clId="{FB84F564-0842-4D5B-803F-F23C1C85BF2F}" dt="2024-06-28T17:26:53.330" v="10378" actId="255"/>
          <ac:spMkLst>
            <pc:docMk/>
            <pc:sldMk cId="1826965757" sldId="277"/>
            <ac:spMk id="2" creationId="{411D27B8-2F89-BDA3-E579-5DF58F29BA1D}"/>
          </ac:spMkLst>
        </pc:spChg>
        <pc:spChg chg="add mod">
          <ac:chgData name="Parece, Tammy" userId="eddc8c79-742b-4d6d-a919-64b0c02e6b99" providerId="ADAL" clId="{FB84F564-0842-4D5B-803F-F23C1C85BF2F}" dt="2024-06-28T17:26:12.878" v="10366" actId="122"/>
          <ac:spMkLst>
            <pc:docMk/>
            <pc:sldMk cId="1826965757" sldId="277"/>
            <ac:spMk id="5" creationId="{EF3D3DFB-1875-B0DA-5B76-D3EFDDB975B0}"/>
          </ac:spMkLst>
        </pc:spChg>
        <pc:spChg chg="add mod">
          <ac:chgData name="Parece, Tammy" userId="eddc8c79-742b-4d6d-a919-64b0c02e6b99" providerId="ADAL" clId="{FB84F564-0842-4D5B-803F-F23C1C85BF2F}" dt="2024-06-28T14:28:09.486" v="5718" actId="14100"/>
          <ac:spMkLst>
            <pc:docMk/>
            <pc:sldMk cId="1826965757" sldId="277"/>
            <ac:spMk id="6" creationId="{6A9CDC62-F1AF-8CE7-4AEE-5D14534CBF02}"/>
          </ac:spMkLst>
        </pc:spChg>
        <pc:spChg chg="mod">
          <ac:chgData name="Parece, Tammy" userId="eddc8c79-742b-4d6d-a919-64b0c02e6b99" providerId="ADAL" clId="{FB84F564-0842-4D5B-803F-F23C1C85BF2F}" dt="2024-07-01T13:30:31.647" v="11335" actId="1076"/>
          <ac:spMkLst>
            <pc:docMk/>
            <pc:sldMk cId="1826965757" sldId="277"/>
            <ac:spMk id="113" creationId="{00000000-0000-0000-0000-000000000000}"/>
          </ac:spMkLst>
        </pc:spChg>
        <pc:picChg chg="del">
          <ac:chgData name="Parece, Tammy" userId="eddc8c79-742b-4d6d-a919-64b0c02e6b99" providerId="ADAL" clId="{FB84F564-0842-4D5B-803F-F23C1C85BF2F}" dt="2024-06-28T14:27:10.356" v="5538" actId="478"/>
          <ac:picMkLst>
            <pc:docMk/>
            <pc:sldMk cId="1826965757" sldId="277"/>
            <ac:picMk id="3" creationId="{5999B6FB-1591-8A06-8F39-4FC762F8FFA0}"/>
          </ac:picMkLst>
        </pc:picChg>
        <pc:picChg chg="add mod">
          <ac:chgData name="Parece, Tammy" userId="eddc8c79-742b-4d6d-a919-64b0c02e6b99" providerId="ADAL" clId="{FB84F564-0842-4D5B-803F-F23C1C85BF2F}" dt="2024-06-28T17:26:38.326" v="10375" actId="1076"/>
          <ac:picMkLst>
            <pc:docMk/>
            <pc:sldMk cId="1826965757" sldId="277"/>
            <ac:picMk id="4" creationId="{C5819145-0D93-CE61-FFEC-F2702359C6AE}"/>
          </ac:picMkLst>
        </pc:picChg>
        <pc:picChg chg="del">
          <ac:chgData name="Parece, Tammy" userId="eddc8c79-742b-4d6d-a919-64b0c02e6b99" providerId="ADAL" clId="{FB84F564-0842-4D5B-803F-F23C1C85BF2F}" dt="2024-06-28T14:27:14.347" v="5542" actId="478"/>
          <ac:picMkLst>
            <pc:docMk/>
            <pc:sldMk cId="1826965757" sldId="277"/>
            <ac:picMk id="7" creationId="{2BF4A5EF-36AE-C35C-D5D0-7710E7FE4449}"/>
          </ac:picMkLst>
        </pc:picChg>
        <pc:picChg chg="del">
          <ac:chgData name="Parece, Tammy" userId="eddc8c79-742b-4d6d-a919-64b0c02e6b99" providerId="ADAL" clId="{FB84F564-0842-4D5B-803F-F23C1C85BF2F}" dt="2024-06-28T14:27:11.151" v="5539" actId="478"/>
          <ac:picMkLst>
            <pc:docMk/>
            <pc:sldMk cId="1826965757" sldId="277"/>
            <ac:picMk id="9" creationId="{CC888392-C81A-3055-CEB2-B75A61D5C01A}"/>
          </ac:picMkLst>
        </pc:picChg>
        <pc:picChg chg="del mod">
          <ac:chgData name="Parece, Tammy" userId="eddc8c79-742b-4d6d-a919-64b0c02e6b99" providerId="ADAL" clId="{FB84F564-0842-4D5B-803F-F23C1C85BF2F}" dt="2024-06-28T14:27:09.648" v="5537" actId="478"/>
          <ac:picMkLst>
            <pc:docMk/>
            <pc:sldMk cId="1826965757" sldId="277"/>
            <ac:picMk id="13" creationId="{F47284F1-9AA3-41A6-1EB5-9975822B945C}"/>
          </ac:picMkLst>
        </pc:picChg>
        <pc:picChg chg="del">
          <ac:chgData name="Parece, Tammy" userId="eddc8c79-742b-4d6d-a919-64b0c02e6b99" providerId="ADAL" clId="{FB84F564-0842-4D5B-803F-F23C1C85BF2F}" dt="2024-06-28T14:27:12.444" v="5540" actId="478"/>
          <ac:picMkLst>
            <pc:docMk/>
            <pc:sldMk cId="1826965757" sldId="277"/>
            <ac:picMk id="15" creationId="{D0026E88-DBC8-5C49-702F-3335940C9175}"/>
          </ac:picMkLst>
        </pc:picChg>
        <pc:cxnChg chg="add mod">
          <ac:chgData name="Parece, Tammy" userId="eddc8c79-742b-4d6d-a919-64b0c02e6b99" providerId="ADAL" clId="{FB84F564-0842-4D5B-803F-F23C1C85BF2F}" dt="2024-06-28T17:26:42.157" v="10376" actId="14100"/>
          <ac:cxnSpMkLst>
            <pc:docMk/>
            <pc:sldMk cId="1826965757" sldId="277"/>
            <ac:cxnSpMk id="10" creationId="{00FD71C3-412F-9C61-FC90-E34A74C4CD65}"/>
          </ac:cxnSpMkLst>
        </pc:cxnChg>
      </pc:sldChg>
      <pc:sldChg chg="addSp delSp modSp add mod ord modNotesTx">
        <pc:chgData name="Parece, Tammy" userId="eddc8c79-742b-4d6d-a919-64b0c02e6b99" providerId="ADAL" clId="{FB84F564-0842-4D5B-803F-F23C1C85BF2F}" dt="2024-06-28T17:00:38.795" v="9304" actId="208"/>
        <pc:sldMkLst>
          <pc:docMk/>
          <pc:sldMk cId="1038692752" sldId="278"/>
        </pc:sldMkLst>
        <pc:spChg chg="add mod">
          <ac:chgData name="Parece, Tammy" userId="eddc8c79-742b-4d6d-a919-64b0c02e6b99" providerId="ADAL" clId="{FB84F564-0842-4D5B-803F-F23C1C85BF2F}" dt="2024-06-28T15:09:16.973" v="6558" actId="1076"/>
          <ac:spMkLst>
            <pc:docMk/>
            <pc:sldMk cId="1038692752" sldId="278"/>
            <ac:spMk id="16" creationId="{9E82DA36-D818-D6D3-DE4F-6AFC9CB511DE}"/>
          </ac:spMkLst>
        </pc:spChg>
        <pc:picChg chg="del">
          <ac:chgData name="Parece, Tammy" userId="eddc8c79-742b-4d6d-a919-64b0c02e6b99" providerId="ADAL" clId="{FB84F564-0842-4D5B-803F-F23C1C85BF2F}" dt="2024-06-28T14:32:00.630" v="5735" actId="478"/>
          <ac:picMkLst>
            <pc:docMk/>
            <pc:sldMk cId="1038692752" sldId="278"/>
            <ac:picMk id="3" creationId="{69CA18FC-C346-3A00-9A25-0FD298008A82}"/>
          </ac:picMkLst>
        </pc:picChg>
        <pc:picChg chg="add del mod">
          <ac:chgData name="Parece, Tammy" userId="eddc8c79-742b-4d6d-a919-64b0c02e6b99" providerId="ADAL" clId="{FB84F564-0842-4D5B-803F-F23C1C85BF2F}" dt="2024-06-28T15:02:56.993" v="5994" actId="478"/>
          <ac:picMkLst>
            <pc:docMk/>
            <pc:sldMk cId="1038692752" sldId="278"/>
            <ac:picMk id="4" creationId="{549DA9EA-F58C-9D04-9AF6-AF7D37BB9F16}"/>
          </ac:picMkLst>
        </pc:picChg>
        <pc:picChg chg="del mod">
          <ac:chgData name="Parece, Tammy" userId="eddc8c79-742b-4d6d-a919-64b0c02e6b99" providerId="ADAL" clId="{FB84F564-0842-4D5B-803F-F23C1C85BF2F}" dt="2024-06-28T14:31:59.298" v="5734" actId="478"/>
          <ac:picMkLst>
            <pc:docMk/>
            <pc:sldMk cId="1038692752" sldId="278"/>
            <ac:picMk id="5" creationId="{7E7DEF9F-EA5F-5366-05C5-73B5DA340FDE}"/>
          </ac:picMkLst>
        </pc:picChg>
        <pc:picChg chg="del">
          <ac:chgData name="Parece, Tammy" userId="eddc8c79-742b-4d6d-a919-64b0c02e6b99" providerId="ADAL" clId="{FB84F564-0842-4D5B-803F-F23C1C85BF2F}" dt="2024-06-28T14:31:58.556" v="5732" actId="478"/>
          <ac:picMkLst>
            <pc:docMk/>
            <pc:sldMk cId="1038692752" sldId="278"/>
            <ac:picMk id="7" creationId="{16C687A9-8163-90EF-68F8-DB635152F3CD}"/>
          </ac:picMkLst>
        </pc:picChg>
        <pc:picChg chg="add del">
          <ac:chgData name="Parece, Tammy" userId="eddc8c79-742b-4d6d-a919-64b0c02e6b99" providerId="ADAL" clId="{FB84F564-0842-4D5B-803F-F23C1C85BF2F}" dt="2024-06-28T15:02:28.205" v="5984" actId="478"/>
          <ac:picMkLst>
            <pc:docMk/>
            <pc:sldMk cId="1038692752" sldId="278"/>
            <ac:picMk id="8" creationId="{3CEF4602-30F5-9623-B173-FCCC208D60D5}"/>
          </ac:picMkLst>
        </pc:picChg>
        <pc:picChg chg="add del">
          <ac:chgData name="Parece, Tammy" userId="eddc8c79-742b-4d6d-a919-64b0c02e6b99" providerId="ADAL" clId="{FB84F564-0842-4D5B-803F-F23C1C85BF2F}" dt="2024-06-28T15:02:27.446" v="5983" actId="478"/>
          <ac:picMkLst>
            <pc:docMk/>
            <pc:sldMk cId="1038692752" sldId="278"/>
            <ac:picMk id="10" creationId="{31D82332-92A1-790A-75FB-18548DE47F37}"/>
          </ac:picMkLst>
        </pc:picChg>
        <pc:picChg chg="add del">
          <ac:chgData name="Parece, Tammy" userId="eddc8c79-742b-4d6d-a919-64b0c02e6b99" providerId="ADAL" clId="{FB84F564-0842-4D5B-803F-F23C1C85BF2F}" dt="2024-06-28T15:02:26.654" v="5982" actId="478"/>
          <ac:picMkLst>
            <pc:docMk/>
            <pc:sldMk cId="1038692752" sldId="278"/>
            <ac:picMk id="12" creationId="{2C6B0AA0-AE83-A4E3-9653-C5221A1E760D}"/>
          </ac:picMkLst>
        </pc:picChg>
        <pc:picChg chg="add del">
          <ac:chgData name="Parece, Tammy" userId="eddc8c79-742b-4d6d-a919-64b0c02e6b99" providerId="ADAL" clId="{FB84F564-0842-4D5B-803F-F23C1C85BF2F}" dt="2024-06-28T15:02:25.774" v="5981" actId="478"/>
          <ac:picMkLst>
            <pc:docMk/>
            <pc:sldMk cId="1038692752" sldId="278"/>
            <ac:picMk id="14" creationId="{F8B4BAEB-1DA3-5A42-EC2C-0A1464207541}"/>
          </ac:picMkLst>
        </pc:picChg>
        <pc:picChg chg="add del mod">
          <ac:chgData name="Parece, Tammy" userId="eddc8c79-742b-4d6d-a919-64b0c02e6b99" providerId="ADAL" clId="{FB84F564-0842-4D5B-803F-F23C1C85BF2F}" dt="2024-06-28T15:09:02.803" v="6552" actId="478"/>
          <ac:picMkLst>
            <pc:docMk/>
            <pc:sldMk cId="1038692752" sldId="278"/>
            <ac:picMk id="15" creationId="{F8B4BAEB-1DA3-5A42-EC2C-0A1464207541}"/>
          </ac:picMkLst>
        </pc:picChg>
        <pc:picChg chg="add mod">
          <ac:chgData name="Parece, Tammy" userId="eddc8c79-742b-4d6d-a919-64b0c02e6b99" providerId="ADAL" clId="{FB84F564-0842-4D5B-803F-F23C1C85BF2F}" dt="2024-06-28T17:00:38.795" v="9304" actId="208"/>
          <ac:picMkLst>
            <pc:docMk/>
            <pc:sldMk cId="1038692752" sldId="278"/>
            <ac:picMk id="18" creationId="{D661B8AA-CCFE-2DDF-FD0D-A1A639A03DA8}"/>
          </ac:picMkLst>
        </pc:picChg>
      </pc:sldChg>
      <pc:sldChg chg="addSp delSp modSp add mod">
        <pc:chgData name="Parece, Tammy" userId="eddc8c79-742b-4d6d-a919-64b0c02e6b99" providerId="ADAL" clId="{FB84F564-0842-4D5B-803F-F23C1C85BF2F}" dt="2024-06-28T17:00:35.347" v="9303" actId="208"/>
        <pc:sldMkLst>
          <pc:docMk/>
          <pc:sldMk cId="996210706" sldId="279"/>
        </pc:sldMkLst>
        <pc:spChg chg="add mod">
          <ac:chgData name="Parece, Tammy" userId="eddc8c79-742b-4d6d-a919-64b0c02e6b99" providerId="ADAL" clId="{FB84F564-0842-4D5B-803F-F23C1C85BF2F}" dt="2024-06-28T16:59:13.664" v="9252" actId="1076"/>
          <ac:spMkLst>
            <pc:docMk/>
            <pc:sldMk cId="996210706" sldId="279"/>
            <ac:spMk id="9" creationId="{CDA2431A-55AF-7860-E0AF-D2CDDD481EB2}"/>
          </ac:spMkLst>
        </pc:spChg>
        <pc:picChg chg="del">
          <ac:chgData name="Parece, Tammy" userId="eddc8c79-742b-4d6d-a919-64b0c02e6b99" providerId="ADAL" clId="{FB84F564-0842-4D5B-803F-F23C1C85BF2F}" dt="2024-06-28T15:10:16.646" v="6730" actId="478"/>
          <ac:picMkLst>
            <pc:docMk/>
            <pc:sldMk cId="996210706" sldId="279"/>
            <ac:picMk id="3" creationId="{69CA18FC-C346-3A00-9A25-0FD298008A82}"/>
          </ac:picMkLst>
        </pc:picChg>
        <pc:picChg chg="add del">
          <ac:chgData name="Parece, Tammy" userId="eddc8c79-742b-4d6d-a919-64b0c02e6b99" providerId="ADAL" clId="{FB84F564-0842-4D5B-803F-F23C1C85BF2F}" dt="2024-06-28T15:10:15.925" v="6729" actId="478"/>
          <ac:picMkLst>
            <pc:docMk/>
            <pc:sldMk cId="996210706" sldId="279"/>
            <ac:picMk id="4" creationId="{A291A50E-5573-EB78-B3F0-43959531EE0B}"/>
          </ac:picMkLst>
        </pc:picChg>
        <pc:picChg chg="del">
          <ac:chgData name="Parece, Tammy" userId="eddc8c79-742b-4d6d-a919-64b0c02e6b99" providerId="ADAL" clId="{FB84F564-0842-4D5B-803F-F23C1C85BF2F}" dt="2024-06-28T15:10:19.990" v="6733" actId="478"/>
          <ac:picMkLst>
            <pc:docMk/>
            <pc:sldMk cId="996210706" sldId="279"/>
            <ac:picMk id="5" creationId="{7E7DEF9F-EA5F-5366-05C5-73B5DA340FDE}"/>
          </ac:picMkLst>
        </pc:picChg>
        <pc:picChg chg="del">
          <ac:chgData name="Parece, Tammy" userId="eddc8c79-742b-4d6d-a919-64b0c02e6b99" providerId="ADAL" clId="{FB84F564-0842-4D5B-803F-F23C1C85BF2F}" dt="2024-06-28T15:10:17.630" v="6731" actId="478"/>
          <ac:picMkLst>
            <pc:docMk/>
            <pc:sldMk cId="996210706" sldId="279"/>
            <ac:picMk id="7" creationId="{16C687A9-8163-90EF-68F8-DB635152F3CD}"/>
          </ac:picMkLst>
        </pc:picChg>
        <pc:picChg chg="add del mod">
          <ac:chgData name="Parece, Tammy" userId="eddc8c79-742b-4d6d-a919-64b0c02e6b99" providerId="ADAL" clId="{FB84F564-0842-4D5B-803F-F23C1C85BF2F}" dt="2024-06-28T15:10:50.551" v="6824" actId="478"/>
          <ac:picMkLst>
            <pc:docMk/>
            <pc:sldMk cId="996210706" sldId="279"/>
            <ac:picMk id="8" creationId="{A89D4D0C-DCDA-697D-C7A2-C44ADCFC0BF2}"/>
          </ac:picMkLst>
        </pc:picChg>
        <pc:picChg chg="add mod">
          <ac:chgData name="Parece, Tammy" userId="eddc8c79-742b-4d6d-a919-64b0c02e6b99" providerId="ADAL" clId="{FB84F564-0842-4D5B-803F-F23C1C85BF2F}" dt="2024-06-28T17:00:35.347" v="9303" actId="208"/>
          <ac:picMkLst>
            <pc:docMk/>
            <pc:sldMk cId="996210706" sldId="279"/>
            <ac:picMk id="11" creationId="{4B4AC54D-DF01-5BC1-7709-68E04BF3B745}"/>
          </ac:picMkLst>
        </pc:picChg>
        <pc:picChg chg="add del">
          <ac:chgData name="Parece, Tammy" userId="eddc8c79-742b-4d6d-a919-64b0c02e6b99" providerId="ADAL" clId="{FB84F564-0842-4D5B-803F-F23C1C85BF2F}" dt="2024-06-28T15:11:42.260" v="6831" actId="22"/>
          <ac:picMkLst>
            <pc:docMk/>
            <pc:sldMk cId="996210706" sldId="279"/>
            <ac:picMk id="13" creationId="{72DC63CE-1658-91EF-3BC4-F87F83A415A0}"/>
          </ac:picMkLst>
        </pc:picChg>
      </pc:sldChg>
      <pc:sldChg chg="delSp add del mod">
        <pc:chgData name="Parece, Tammy" userId="eddc8c79-742b-4d6d-a919-64b0c02e6b99" providerId="ADAL" clId="{FB84F564-0842-4D5B-803F-F23C1C85BF2F}" dt="2024-06-28T15:10:12.074" v="6727" actId="2696"/>
        <pc:sldMkLst>
          <pc:docMk/>
          <pc:sldMk cId="4010371923" sldId="280"/>
        </pc:sldMkLst>
        <pc:picChg chg="del">
          <ac:chgData name="Parece, Tammy" userId="eddc8c79-742b-4d6d-a919-64b0c02e6b99" providerId="ADAL" clId="{FB84F564-0842-4D5B-803F-F23C1C85BF2F}" dt="2024-06-28T15:10:03.325" v="6726" actId="478"/>
          <ac:picMkLst>
            <pc:docMk/>
            <pc:sldMk cId="4010371923" sldId="280"/>
            <ac:picMk id="4" creationId="{549DA9EA-F58C-9D04-9AF6-AF7D37BB9F16}"/>
          </ac:picMkLst>
        </pc:picChg>
        <pc:picChg chg="del">
          <ac:chgData name="Parece, Tammy" userId="eddc8c79-742b-4d6d-a919-64b0c02e6b99" providerId="ADAL" clId="{FB84F564-0842-4D5B-803F-F23C1C85BF2F}" dt="2024-06-28T15:10:02.012" v="6725" actId="478"/>
          <ac:picMkLst>
            <pc:docMk/>
            <pc:sldMk cId="4010371923" sldId="280"/>
            <ac:picMk id="8" creationId="{3CEF4602-30F5-9623-B173-FCCC208D60D5}"/>
          </ac:picMkLst>
        </pc:picChg>
        <pc:picChg chg="del">
          <ac:chgData name="Parece, Tammy" userId="eddc8c79-742b-4d6d-a919-64b0c02e6b99" providerId="ADAL" clId="{FB84F564-0842-4D5B-803F-F23C1C85BF2F}" dt="2024-06-28T15:10:00.893" v="6724" actId="478"/>
          <ac:picMkLst>
            <pc:docMk/>
            <pc:sldMk cId="4010371923" sldId="280"/>
            <ac:picMk id="10" creationId="{31D82332-92A1-790A-75FB-18548DE47F37}"/>
          </ac:picMkLst>
        </pc:picChg>
        <pc:picChg chg="del">
          <ac:chgData name="Parece, Tammy" userId="eddc8c79-742b-4d6d-a919-64b0c02e6b99" providerId="ADAL" clId="{FB84F564-0842-4D5B-803F-F23C1C85BF2F}" dt="2024-06-28T15:09:59.662" v="6723" actId="478"/>
          <ac:picMkLst>
            <pc:docMk/>
            <pc:sldMk cId="4010371923" sldId="280"/>
            <ac:picMk id="12" creationId="{2C6B0AA0-AE83-A4E3-9653-C5221A1E760D}"/>
          </ac:picMkLst>
        </pc:picChg>
        <pc:picChg chg="del">
          <ac:chgData name="Parece, Tammy" userId="eddc8c79-742b-4d6d-a919-64b0c02e6b99" providerId="ADAL" clId="{FB84F564-0842-4D5B-803F-F23C1C85BF2F}" dt="2024-06-28T15:07:31.704" v="6456" actId="21"/>
          <ac:picMkLst>
            <pc:docMk/>
            <pc:sldMk cId="4010371923" sldId="280"/>
            <ac:picMk id="14" creationId="{F8B4BAEB-1DA3-5A42-EC2C-0A1464207541}"/>
          </ac:picMkLst>
        </pc:picChg>
      </pc:sldChg>
      <pc:sldChg chg="addSp delSp modSp add mod ord">
        <pc:chgData name="Parece, Tammy" userId="eddc8c79-742b-4d6d-a919-64b0c02e6b99" providerId="ADAL" clId="{FB84F564-0842-4D5B-803F-F23C1C85BF2F}" dt="2024-06-28T17:01:06.102" v="9312" actId="122"/>
        <pc:sldMkLst>
          <pc:docMk/>
          <pc:sldMk cId="1193875423" sldId="281"/>
        </pc:sldMkLst>
        <pc:spChg chg="add mod">
          <ac:chgData name="Parece, Tammy" userId="eddc8c79-742b-4d6d-a919-64b0c02e6b99" providerId="ADAL" clId="{FB84F564-0842-4D5B-803F-F23C1C85BF2F}" dt="2024-06-28T17:01:06.102" v="9312" actId="122"/>
          <ac:spMkLst>
            <pc:docMk/>
            <pc:sldMk cId="1193875423" sldId="281"/>
            <ac:spMk id="2" creationId="{8AA0D1FE-1830-E2A3-6A54-99EA9F6D7C67}"/>
          </ac:spMkLst>
        </pc:spChg>
        <pc:picChg chg="del">
          <ac:chgData name="Parece, Tammy" userId="eddc8c79-742b-4d6d-a919-64b0c02e6b99" providerId="ADAL" clId="{FB84F564-0842-4D5B-803F-F23C1C85BF2F}" dt="2024-06-28T15:05:04.699" v="6294" actId="478"/>
          <ac:picMkLst>
            <pc:docMk/>
            <pc:sldMk cId="1193875423" sldId="281"/>
            <ac:picMk id="4" creationId="{549DA9EA-F58C-9D04-9AF6-AF7D37BB9F16}"/>
          </ac:picMkLst>
        </pc:picChg>
        <pc:picChg chg="mod">
          <ac:chgData name="Parece, Tammy" userId="eddc8c79-742b-4d6d-a919-64b0c02e6b99" providerId="ADAL" clId="{FB84F564-0842-4D5B-803F-F23C1C85BF2F}" dt="2024-06-28T17:00:46.027" v="9305" actId="14100"/>
          <ac:picMkLst>
            <pc:docMk/>
            <pc:sldMk cId="1193875423" sldId="281"/>
            <ac:picMk id="8" creationId="{3CEF4602-30F5-9623-B173-FCCC208D60D5}"/>
          </ac:picMkLst>
        </pc:picChg>
        <pc:picChg chg="del">
          <ac:chgData name="Parece, Tammy" userId="eddc8c79-742b-4d6d-a919-64b0c02e6b99" providerId="ADAL" clId="{FB84F564-0842-4D5B-803F-F23C1C85BF2F}" dt="2024-06-28T15:05:01.938" v="6293" actId="478"/>
          <ac:picMkLst>
            <pc:docMk/>
            <pc:sldMk cId="1193875423" sldId="281"/>
            <ac:picMk id="10" creationId="{31D82332-92A1-790A-75FB-18548DE47F37}"/>
          </ac:picMkLst>
        </pc:picChg>
        <pc:picChg chg="del">
          <ac:chgData name="Parece, Tammy" userId="eddc8c79-742b-4d6d-a919-64b0c02e6b99" providerId="ADAL" clId="{FB84F564-0842-4D5B-803F-F23C1C85BF2F}" dt="2024-06-28T15:04:59.802" v="6292" actId="478"/>
          <ac:picMkLst>
            <pc:docMk/>
            <pc:sldMk cId="1193875423" sldId="281"/>
            <ac:picMk id="12" creationId="{2C6B0AA0-AE83-A4E3-9653-C5221A1E760D}"/>
          </ac:picMkLst>
        </pc:picChg>
        <pc:picChg chg="del">
          <ac:chgData name="Parece, Tammy" userId="eddc8c79-742b-4d6d-a919-64b0c02e6b99" providerId="ADAL" clId="{FB84F564-0842-4D5B-803F-F23C1C85BF2F}" dt="2024-06-28T15:04:56.394" v="6291" actId="478"/>
          <ac:picMkLst>
            <pc:docMk/>
            <pc:sldMk cId="1193875423" sldId="281"/>
            <ac:picMk id="14" creationId="{F8B4BAEB-1DA3-5A42-EC2C-0A1464207541}"/>
          </ac:picMkLst>
        </pc:picChg>
      </pc:sldChg>
      <pc:sldChg chg="addSp delSp modSp add mod modNotesTx">
        <pc:chgData name="Parece, Tammy" userId="eddc8c79-742b-4d6d-a919-64b0c02e6b99" providerId="ADAL" clId="{FB84F564-0842-4D5B-803F-F23C1C85BF2F}" dt="2024-06-28T17:01:17.213" v="9314" actId="14100"/>
        <pc:sldMkLst>
          <pc:docMk/>
          <pc:sldMk cId="431109815" sldId="282"/>
        </pc:sldMkLst>
        <pc:spChg chg="add mod">
          <ac:chgData name="Parece, Tammy" userId="eddc8c79-742b-4d6d-a919-64b0c02e6b99" providerId="ADAL" clId="{FB84F564-0842-4D5B-803F-F23C1C85BF2F}" dt="2024-06-28T17:01:11.461" v="9313" actId="122"/>
          <ac:spMkLst>
            <pc:docMk/>
            <pc:sldMk cId="431109815" sldId="282"/>
            <ac:spMk id="2" creationId="{B1A6D4E3-7D9D-EC1C-E10E-B98C169330F8}"/>
          </ac:spMkLst>
        </pc:spChg>
        <pc:spChg chg="add mod">
          <ac:chgData name="Parece, Tammy" userId="eddc8c79-742b-4d6d-a919-64b0c02e6b99" providerId="ADAL" clId="{FB84F564-0842-4D5B-803F-F23C1C85BF2F}" dt="2024-06-28T15:05:23.115" v="6315" actId="20577"/>
          <ac:spMkLst>
            <pc:docMk/>
            <pc:sldMk cId="431109815" sldId="282"/>
            <ac:spMk id="6" creationId="{E0F0130F-368F-D245-81A4-F79FF4781DFB}"/>
          </ac:spMkLst>
        </pc:spChg>
        <pc:picChg chg="del">
          <ac:chgData name="Parece, Tammy" userId="eddc8c79-742b-4d6d-a919-64b0c02e6b99" providerId="ADAL" clId="{FB84F564-0842-4D5B-803F-F23C1C85BF2F}" dt="2024-06-28T15:03:05.855" v="5997" actId="478"/>
          <ac:picMkLst>
            <pc:docMk/>
            <pc:sldMk cId="431109815" sldId="282"/>
            <ac:picMk id="4" creationId="{549DA9EA-F58C-9D04-9AF6-AF7D37BB9F16}"/>
          </ac:picMkLst>
        </pc:picChg>
        <pc:picChg chg="del">
          <ac:chgData name="Parece, Tammy" userId="eddc8c79-742b-4d6d-a919-64b0c02e6b99" providerId="ADAL" clId="{FB84F564-0842-4D5B-803F-F23C1C85BF2F}" dt="2024-06-28T15:03:12.351" v="6001" actId="478"/>
          <ac:picMkLst>
            <pc:docMk/>
            <pc:sldMk cId="431109815" sldId="282"/>
            <ac:picMk id="8" creationId="{3CEF4602-30F5-9623-B173-FCCC208D60D5}"/>
          </ac:picMkLst>
        </pc:picChg>
        <pc:picChg chg="del">
          <ac:chgData name="Parece, Tammy" userId="eddc8c79-742b-4d6d-a919-64b0c02e6b99" providerId="ADAL" clId="{FB84F564-0842-4D5B-803F-F23C1C85BF2F}" dt="2024-06-28T15:03:11.559" v="6000" actId="478"/>
          <ac:picMkLst>
            <pc:docMk/>
            <pc:sldMk cId="431109815" sldId="282"/>
            <ac:picMk id="10" creationId="{31D82332-92A1-790A-75FB-18548DE47F37}"/>
          </ac:picMkLst>
        </pc:picChg>
        <pc:picChg chg="mod">
          <ac:chgData name="Parece, Tammy" userId="eddc8c79-742b-4d6d-a919-64b0c02e6b99" providerId="ADAL" clId="{FB84F564-0842-4D5B-803F-F23C1C85BF2F}" dt="2024-06-28T15:03:19.439" v="6005" actId="1076"/>
          <ac:picMkLst>
            <pc:docMk/>
            <pc:sldMk cId="431109815" sldId="282"/>
            <ac:picMk id="12" creationId="{2C6B0AA0-AE83-A4E3-9653-C5221A1E760D}"/>
          </ac:picMkLst>
        </pc:picChg>
        <pc:picChg chg="del mod">
          <ac:chgData name="Parece, Tammy" userId="eddc8c79-742b-4d6d-a919-64b0c02e6b99" providerId="ADAL" clId="{FB84F564-0842-4D5B-803F-F23C1C85BF2F}" dt="2024-06-28T15:03:00.270" v="5996" actId="478"/>
          <ac:picMkLst>
            <pc:docMk/>
            <pc:sldMk cId="431109815" sldId="282"/>
            <ac:picMk id="14" creationId="{F8B4BAEB-1DA3-5A42-EC2C-0A1464207541}"/>
          </ac:picMkLst>
        </pc:picChg>
        <pc:cxnChg chg="add mod">
          <ac:chgData name="Parece, Tammy" userId="eddc8c79-742b-4d6d-a919-64b0c02e6b99" providerId="ADAL" clId="{FB84F564-0842-4D5B-803F-F23C1C85BF2F}" dt="2024-06-28T17:01:17.213" v="9314" actId="14100"/>
          <ac:cxnSpMkLst>
            <pc:docMk/>
            <pc:sldMk cId="431109815" sldId="282"/>
            <ac:cxnSpMk id="5" creationId="{BF32E730-C5D8-1D3C-5CB4-280EAF175700}"/>
          </ac:cxnSpMkLst>
        </pc:cxnChg>
        <pc:cxnChg chg="add mod">
          <ac:chgData name="Parece, Tammy" userId="eddc8c79-742b-4d6d-a919-64b0c02e6b99" providerId="ADAL" clId="{FB84F564-0842-4D5B-803F-F23C1C85BF2F}" dt="2024-06-28T15:05:38.271" v="6318" actId="1582"/>
          <ac:cxnSpMkLst>
            <pc:docMk/>
            <pc:sldMk cId="431109815" sldId="282"/>
            <ac:cxnSpMk id="9" creationId="{D11A4D84-CEFC-6079-A163-50EB0FCA6B8F}"/>
          </ac:cxnSpMkLst>
        </pc:cxnChg>
      </pc:sldChg>
      <pc:sldChg chg="addSp delSp modSp add mod">
        <pc:chgData name="Parece, Tammy" userId="eddc8c79-742b-4d6d-a919-64b0c02e6b99" providerId="ADAL" clId="{FB84F564-0842-4D5B-803F-F23C1C85BF2F}" dt="2024-06-28T17:30:20.486" v="10410" actId="14100"/>
        <pc:sldMkLst>
          <pc:docMk/>
          <pc:sldMk cId="1388094719" sldId="283"/>
        </pc:sldMkLst>
        <pc:spChg chg="add mod">
          <ac:chgData name="Parece, Tammy" userId="eddc8c79-742b-4d6d-a919-64b0c02e6b99" providerId="ADAL" clId="{FB84F564-0842-4D5B-803F-F23C1C85BF2F}" dt="2024-06-28T15:07:06.474" v="6452" actId="20577"/>
          <ac:spMkLst>
            <pc:docMk/>
            <pc:sldMk cId="1388094719" sldId="283"/>
            <ac:spMk id="2" creationId="{147C7D53-924E-5E25-A606-6214F9DCE320}"/>
          </ac:spMkLst>
        </pc:spChg>
        <pc:picChg chg="del">
          <ac:chgData name="Parece, Tammy" userId="eddc8c79-742b-4d6d-a919-64b0c02e6b99" providerId="ADAL" clId="{FB84F564-0842-4D5B-803F-F23C1C85BF2F}" dt="2024-06-28T15:06:39.271" v="6384" actId="478"/>
          <ac:picMkLst>
            <pc:docMk/>
            <pc:sldMk cId="1388094719" sldId="283"/>
            <ac:picMk id="4" creationId="{549DA9EA-F58C-9D04-9AF6-AF7D37BB9F16}"/>
          </ac:picMkLst>
        </pc:picChg>
        <pc:picChg chg="del">
          <ac:chgData name="Parece, Tammy" userId="eddc8c79-742b-4d6d-a919-64b0c02e6b99" providerId="ADAL" clId="{FB84F564-0842-4D5B-803F-F23C1C85BF2F}" dt="2024-06-28T15:06:43.503" v="6386" actId="478"/>
          <ac:picMkLst>
            <pc:docMk/>
            <pc:sldMk cId="1388094719" sldId="283"/>
            <ac:picMk id="8" creationId="{3CEF4602-30F5-9623-B173-FCCC208D60D5}"/>
          </ac:picMkLst>
        </pc:picChg>
        <pc:picChg chg="mod">
          <ac:chgData name="Parece, Tammy" userId="eddc8c79-742b-4d6d-a919-64b0c02e6b99" providerId="ADAL" clId="{FB84F564-0842-4D5B-803F-F23C1C85BF2F}" dt="2024-06-28T15:06:48.751" v="6389" actId="1076"/>
          <ac:picMkLst>
            <pc:docMk/>
            <pc:sldMk cId="1388094719" sldId="283"/>
            <ac:picMk id="10" creationId="{31D82332-92A1-790A-75FB-18548DE47F37}"/>
          </ac:picMkLst>
        </pc:picChg>
        <pc:picChg chg="del">
          <ac:chgData name="Parece, Tammy" userId="eddc8c79-742b-4d6d-a919-64b0c02e6b99" providerId="ADAL" clId="{FB84F564-0842-4D5B-803F-F23C1C85BF2F}" dt="2024-06-28T15:06:37.293" v="6383" actId="478"/>
          <ac:picMkLst>
            <pc:docMk/>
            <pc:sldMk cId="1388094719" sldId="283"/>
            <ac:picMk id="12" creationId="{2C6B0AA0-AE83-A4E3-9653-C5221A1E760D}"/>
          </ac:picMkLst>
        </pc:picChg>
        <pc:picChg chg="del">
          <ac:chgData name="Parece, Tammy" userId="eddc8c79-742b-4d6d-a919-64b0c02e6b99" providerId="ADAL" clId="{FB84F564-0842-4D5B-803F-F23C1C85BF2F}" dt="2024-06-28T15:06:34.373" v="6382" actId="478"/>
          <ac:picMkLst>
            <pc:docMk/>
            <pc:sldMk cId="1388094719" sldId="283"/>
            <ac:picMk id="14" creationId="{F8B4BAEB-1DA3-5A42-EC2C-0A1464207541}"/>
          </ac:picMkLst>
        </pc:picChg>
        <pc:cxnChg chg="add mod">
          <ac:chgData name="Parece, Tammy" userId="eddc8c79-742b-4d6d-a919-64b0c02e6b99" providerId="ADAL" clId="{FB84F564-0842-4D5B-803F-F23C1C85BF2F}" dt="2024-06-28T17:30:20.486" v="10410" actId="14100"/>
          <ac:cxnSpMkLst>
            <pc:docMk/>
            <pc:sldMk cId="1388094719" sldId="283"/>
            <ac:cxnSpMk id="3" creationId="{73FE5611-4DBA-680E-2F37-AFDC07ECEA3F}"/>
          </ac:cxnSpMkLst>
        </pc:cxnChg>
        <pc:cxnChg chg="add mod">
          <ac:chgData name="Parece, Tammy" userId="eddc8c79-742b-4d6d-a919-64b0c02e6b99" providerId="ADAL" clId="{FB84F564-0842-4D5B-803F-F23C1C85BF2F}" dt="2024-06-28T15:07:22.658" v="6455" actId="1582"/>
          <ac:cxnSpMkLst>
            <pc:docMk/>
            <pc:sldMk cId="1388094719" sldId="283"/>
            <ac:cxnSpMk id="5" creationId="{B4B78382-335F-22A0-C22A-385A4619D907}"/>
          </ac:cxnSpMkLst>
        </pc:cxnChg>
      </pc:sldChg>
      <pc:sldChg chg="addSp modSp add mod">
        <pc:chgData name="Parece, Tammy" userId="eddc8c79-742b-4d6d-a919-64b0c02e6b99" providerId="ADAL" clId="{FB84F564-0842-4D5B-803F-F23C1C85BF2F}" dt="2024-07-01T13:22:45.022" v="11277" actId="14100"/>
        <pc:sldMkLst>
          <pc:docMk/>
          <pc:sldMk cId="2561355117" sldId="284"/>
        </pc:sldMkLst>
        <pc:spChg chg="add mod">
          <ac:chgData name="Parece, Tammy" userId="eddc8c79-742b-4d6d-a919-64b0c02e6b99" providerId="ADAL" clId="{FB84F564-0842-4D5B-803F-F23C1C85BF2F}" dt="2024-07-01T13:22:45.022" v="11277" actId="14100"/>
          <ac:spMkLst>
            <pc:docMk/>
            <pc:sldMk cId="2561355117" sldId="284"/>
            <ac:spMk id="2" creationId="{8758F7F6-847C-4733-6CC8-24E12366C08C}"/>
          </ac:spMkLst>
        </pc:spChg>
        <pc:spChg chg="add mod">
          <ac:chgData name="Parece, Tammy" userId="eddc8c79-742b-4d6d-a919-64b0c02e6b99" providerId="ADAL" clId="{FB84F564-0842-4D5B-803F-F23C1C85BF2F}" dt="2024-06-28T15:33:25.089" v="7071" actId="207"/>
          <ac:spMkLst>
            <pc:docMk/>
            <pc:sldMk cId="2561355117" sldId="284"/>
            <ac:spMk id="3" creationId="{F3937914-215B-FAF3-9592-34676D3332FD}"/>
          </ac:spMkLst>
        </pc:spChg>
        <pc:spChg chg="mod">
          <ac:chgData name="Parece, Tammy" userId="eddc8c79-742b-4d6d-a919-64b0c02e6b99" providerId="ADAL" clId="{FB84F564-0842-4D5B-803F-F23C1C85BF2F}" dt="2024-06-28T15:13:39.263" v="7067" actId="122"/>
          <ac:spMkLst>
            <pc:docMk/>
            <pc:sldMk cId="2561355117" sldId="284"/>
            <ac:spMk id="9" creationId="{CDA2431A-55AF-7860-E0AF-D2CDDD481EB2}"/>
          </ac:spMkLst>
        </pc:spChg>
        <pc:picChg chg="mod">
          <ac:chgData name="Parece, Tammy" userId="eddc8c79-742b-4d6d-a919-64b0c02e6b99" providerId="ADAL" clId="{FB84F564-0842-4D5B-803F-F23C1C85BF2F}" dt="2024-06-28T17:00:31.980" v="9302" actId="208"/>
          <ac:picMkLst>
            <pc:docMk/>
            <pc:sldMk cId="2561355117" sldId="284"/>
            <ac:picMk id="11" creationId="{4B4AC54D-DF01-5BC1-7709-68E04BF3B745}"/>
          </ac:picMkLst>
        </pc:picChg>
      </pc:sldChg>
      <pc:sldChg chg="addSp delSp modSp add mod">
        <pc:chgData name="Parece, Tammy" userId="eddc8c79-742b-4d6d-a919-64b0c02e6b99" providerId="ADAL" clId="{FB84F564-0842-4D5B-803F-F23C1C85BF2F}" dt="2024-07-01T13:23:41.330" v="11309" actId="6549"/>
        <pc:sldMkLst>
          <pc:docMk/>
          <pc:sldMk cId="3769975846" sldId="285"/>
        </pc:sldMkLst>
        <pc:spChg chg="add mod">
          <ac:chgData name="Parece, Tammy" userId="eddc8c79-742b-4d6d-a919-64b0c02e6b99" providerId="ADAL" clId="{FB84F564-0842-4D5B-803F-F23C1C85BF2F}" dt="2024-06-28T15:47:24.461" v="7886" actId="207"/>
          <ac:spMkLst>
            <pc:docMk/>
            <pc:sldMk cId="3769975846" sldId="285"/>
            <ac:spMk id="12" creationId="{AE54AF7A-6A4F-C1BE-ACDC-FE43A2DE1AD7}"/>
          </ac:spMkLst>
        </pc:spChg>
        <pc:spChg chg="add mod">
          <ac:chgData name="Parece, Tammy" userId="eddc8c79-742b-4d6d-a919-64b0c02e6b99" providerId="ADAL" clId="{FB84F564-0842-4D5B-803F-F23C1C85BF2F}" dt="2024-06-28T15:47:38.471" v="7889" actId="1076"/>
          <ac:spMkLst>
            <pc:docMk/>
            <pc:sldMk cId="3769975846" sldId="285"/>
            <ac:spMk id="13" creationId="{1A76B545-3934-551E-79B5-9A586A7176D6}"/>
          </ac:spMkLst>
        </pc:spChg>
        <pc:spChg chg="add mod">
          <ac:chgData name="Parece, Tammy" userId="eddc8c79-742b-4d6d-a919-64b0c02e6b99" providerId="ADAL" clId="{FB84F564-0842-4D5B-803F-F23C1C85BF2F}" dt="2024-06-28T15:47:54.319" v="7895" actId="14100"/>
          <ac:spMkLst>
            <pc:docMk/>
            <pc:sldMk cId="3769975846" sldId="285"/>
            <ac:spMk id="14" creationId="{1DE19DAF-67AA-EE58-1299-4884DEBF6E39}"/>
          </ac:spMkLst>
        </pc:spChg>
        <pc:spChg chg="mod">
          <ac:chgData name="Parece, Tammy" userId="eddc8c79-742b-4d6d-a919-64b0c02e6b99" providerId="ADAL" clId="{FB84F564-0842-4D5B-803F-F23C1C85BF2F}" dt="2024-07-01T13:23:41.330" v="11309" actId="6549"/>
          <ac:spMkLst>
            <pc:docMk/>
            <pc:sldMk cId="3769975846" sldId="285"/>
            <ac:spMk id="128" creationId="{00000000-0000-0000-0000-000000000000}"/>
          </ac:spMkLst>
        </pc:spChg>
        <pc:picChg chg="del">
          <ac:chgData name="Parece, Tammy" userId="eddc8c79-742b-4d6d-a919-64b0c02e6b99" providerId="ADAL" clId="{FB84F564-0842-4D5B-803F-F23C1C85BF2F}" dt="2024-06-28T15:38:06.098" v="7196" actId="478"/>
          <ac:picMkLst>
            <pc:docMk/>
            <pc:sldMk cId="3769975846" sldId="285"/>
            <ac:picMk id="3" creationId="{1A5E25B5-9E47-B868-3DDE-A358CA4B1361}"/>
          </ac:picMkLst>
        </pc:picChg>
        <pc:picChg chg="add mod">
          <ac:chgData name="Parece, Tammy" userId="eddc8c79-742b-4d6d-a919-64b0c02e6b99" providerId="ADAL" clId="{FB84F564-0842-4D5B-803F-F23C1C85BF2F}" dt="2024-06-28T17:32:49.371" v="10534" actId="208"/>
          <ac:picMkLst>
            <pc:docMk/>
            <pc:sldMk cId="3769975846" sldId="285"/>
            <ac:picMk id="4" creationId="{7FBF5E33-65D3-EA31-A080-5EBE32D57528}"/>
          </ac:picMkLst>
        </pc:picChg>
        <pc:picChg chg="del">
          <ac:chgData name="Parece, Tammy" userId="eddc8c79-742b-4d6d-a919-64b0c02e6b99" providerId="ADAL" clId="{FB84F564-0842-4D5B-803F-F23C1C85BF2F}" dt="2024-06-28T15:38:05.466" v="7195" actId="478"/>
          <ac:picMkLst>
            <pc:docMk/>
            <pc:sldMk cId="3769975846" sldId="285"/>
            <ac:picMk id="5" creationId="{4A42A4AC-8A67-57F8-DFDF-AEE3717E1836}"/>
          </ac:picMkLst>
        </pc:picChg>
        <pc:picChg chg="del">
          <ac:chgData name="Parece, Tammy" userId="eddc8c79-742b-4d6d-a919-64b0c02e6b99" providerId="ADAL" clId="{FB84F564-0842-4D5B-803F-F23C1C85BF2F}" dt="2024-06-28T15:38:04.634" v="7194" actId="478"/>
          <ac:picMkLst>
            <pc:docMk/>
            <pc:sldMk cId="3769975846" sldId="285"/>
            <ac:picMk id="7" creationId="{C191CCB5-5D29-6ACE-B90B-0EEA2D3C8C02}"/>
          </ac:picMkLst>
        </pc:picChg>
        <pc:picChg chg="add mod">
          <ac:chgData name="Parece, Tammy" userId="eddc8c79-742b-4d6d-a919-64b0c02e6b99" providerId="ADAL" clId="{FB84F564-0842-4D5B-803F-F23C1C85BF2F}" dt="2024-06-28T17:32:51.162" v="10535" actId="208"/>
          <ac:picMkLst>
            <pc:docMk/>
            <pc:sldMk cId="3769975846" sldId="285"/>
            <ac:picMk id="8" creationId="{A1795E1E-D138-CDC9-385D-D80168E59BFB}"/>
          </ac:picMkLst>
        </pc:picChg>
        <pc:picChg chg="del">
          <ac:chgData name="Parece, Tammy" userId="eddc8c79-742b-4d6d-a919-64b0c02e6b99" providerId="ADAL" clId="{FB84F564-0842-4D5B-803F-F23C1C85BF2F}" dt="2024-06-28T15:38:03.882" v="7193" actId="478"/>
          <ac:picMkLst>
            <pc:docMk/>
            <pc:sldMk cId="3769975846" sldId="285"/>
            <ac:picMk id="9" creationId="{2F1D8F4B-CE7E-C260-2825-787D445CA520}"/>
          </ac:picMkLst>
        </pc:picChg>
        <pc:picChg chg="add mod">
          <ac:chgData name="Parece, Tammy" userId="eddc8c79-742b-4d6d-a919-64b0c02e6b99" providerId="ADAL" clId="{FB84F564-0842-4D5B-803F-F23C1C85BF2F}" dt="2024-06-28T17:32:53.298" v="10536" actId="208"/>
          <ac:picMkLst>
            <pc:docMk/>
            <pc:sldMk cId="3769975846" sldId="285"/>
            <ac:picMk id="11" creationId="{E14915EA-C2A3-E90B-AF70-5DCE42645187}"/>
          </ac:picMkLst>
        </pc:picChg>
      </pc:sldChg>
      <pc:sldChg chg="addSp modSp add mod modNotesTx">
        <pc:chgData name="Parece, Tammy" userId="eddc8c79-742b-4d6d-a919-64b0c02e6b99" providerId="ADAL" clId="{FB84F564-0842-4D5B-803F-F23C1C85BF2F}" dt="2024-07-01T13:36:41.067" v="11449" actId="6549"/>
        <pc:sldMkLst>
          <pc:docMk/>
          <pc:sldMk cId="4140041204" sldId="286"/>
        </pc:sldMkLst>
        <pc:spChg chg="mod">
          <ac:chgData name="Parece, Tammy" userId="eddc8c79-742b-4d6d-a919-64b0c02e6b99" providerId="ADAL" clId="{FB84F564-0842-4D5B-803F-F23C1C85BF2F}" dt="2024-07-01T13:36:41.067" v="11449" actId="6549"/>
          <ac:spMkLst>
            <pc:docMk/>
            <pc:sldMk cId="4140041204" sldId="286"/>
            <ac:spMk id="120" creationId="{00000000-0000-0000-0000-000000000000}"/>
          </ac:spMkLst>
        </pc:spChg>
        <pc:spChg chg="mod">
          <ac:chgData name="Parece, Tammy" userId="eddc8c79-742b-4d6d-a919-64b0c02e6b99" providerId="ADAL" clId="{FB84F564-0842-4D5B-803F-F23C1C85BF2F}" dt="2024-07-01T13:24:37.243" v="11319" actId="1076"/>
          <ac:spMkLst>
            <pc:docMk/>
            <pc:sldMk cId="4140041204" sldId="286"/>
            <ac:spMk id="121" creationId="{00000000-0000-0000-0000-000000000000}"/>
          </ac:spMkLst>
        </pc:spChg>
        <pc:picChg chg="add mod">
          <ac:chgData name="Parece, Tammy" userId="eddc8c79-742b-4d6d-a919-64b0c02e6b99" providerId="ADAL" clId="{FB84F564-0842-4D5B-803F-F23C1C85BF2F}" dt="2024-06-28T16:02:59.052" v="8797" actId="1076"/>
          <ac:picMkLst>
            <pc:docMk/>
            <pc:sldMk cId="4140041204" sldId="286"/>
            <ac:picMk id="3" creationId="{EA97DA46-8CCC-AD54-2E8A-7AA939D79668}"/>
          </ac:picMkLst>
        </pc:picChg>
        <pc:picChg chg="add mod">
          <ac:chgData name="Parece, Tammy" userId="eddc8c79-742b-4d6d-a919-64b0c02e6b99" providerId="ADAL" clId="{FB84F564-0842-4D5B-803F-F23C1C85BF2F}" dt="2024-06-28T16:02:38.595" v="8785" actId="1076"/>
          <ac:picMkLst>
            <pc:docMk/>
            <pc:sldMk cId="4140041204" sldId="286"/>
            <ac:picMk id="5" creationId="{D535CE46-7B43-664E-5154-F1EF2BE6E92A}"/>
          </ac:picMkLst>
        </pc:picChg>
      </pc:sldChg>
      <pc:sldChg chg="delSp modSp add mod modNotesTx">
        <pc:chgData name="Parece, Tammy" userId="eddc8c79-742b-4d6d-a919-64b0c02e6b99" providerId="ADAL" clId="{FB84F564-0842-4D5B-803F-F23C1C85BF2F}" dt="2024-06-28T17:35:26.777" v="10786" actId="122"/>
        <pc:sldMkLst>
          <pc:docMk/>
          <pc:sldMk cId="679107255" sldId="287"/>
        </pc:sldMkLst>
        <pc:spChg chg="mod">
          <ac:chgData name="Parece, Tammy" userId="eddc8c79-742b-4d6d-a919-64b0c02e6b99" providerId="ADAL" clId="{FB84F564-0842-4D5B-803F-F23C1C85BF2F}" dt="2024-06-28T17:35:22.175" v="10785" actId="122"/>
          <ac:spMkLst>
            <pc:docMk/>
            <pc:sldMk cId="679107255" sldId="287"/>
            <ac:spMk id="120" creationId="{00000000-0000-0000-0000-000000000000}"/>
          </ac:spMkLst>
        </pc:spChg>
        <pc:spChg chg="mod">
          <ac:chgData name="Parece, Tammy" userId="eddc8c79-742b-4d6d-a919-64b0c02e6b99" providerId="ADAL" clId="{FB84F564-0842-4D5B-803F-F23C1C85BF2F}" dt="2024-06-28T17:35:26.777" v="10786" actId="122"/>
          <ac:spMkLst>
            <pc:docMk/>
            <pc:sldMk cId="679107255" sldId="287"/>
            <ac:spMk id="121" creationId="{00000000-0000-0000-0000-000000000000}"/>
          </ac:spMkLst>
        </pc:spChg>
        <pc:picChg chg="del">
          <ac:chgData name="Parece, Tammy" userId="eddc8c79-742b-4d6d-a919-64b0c02e6b99" providerId="ADAL" clId="{FB84F564-0842-4D5B-803F-F23C1C85BF2F}" dt="2024-06-28T16:04:00.094" v="8803" actId="478"/>
          <ac:picMkLst>
            <pc:docMk/>
            <pc:sldMk cId="679107255" sldId="287"/>
            <ac:picMk id="3" creationId="{EA97DA46-8CCC-AD54-2E8A-7AA939D79668}"/>
          </ac:picMkLst>
        </pc:picChg>
        <pc:picChg chg="del">
          <ac:chgData name="Parece, Tammy" userId="eddc8c79-742b-4d6d-a919-64b0c02e6b99" providerId="ADAL" clId="{FB84F564-0842-4D5B-803F-F23C1C85BF2F}" dt="2024-06-28T16:04:00.911" v="8804" actId="478"/>
          <ac:picMkLst>
            <pc:docMk/>
            <pc:sldMk cId="679107255" sldId="287"/>
            <ac:picMk id="5" creationId="{D535CE46-7B43-664E-5154-F1EF2BE6E92A}"/>
          </ac:picMkLst>
        </pc:picChg>
      </pc:sldChg>
      <pc:sldChg chg="addSp delSp modSp add mod modNotesTx">
        <pc:chgData name="Parece, Tammy" userId="eddc8c79-742b-4d6d-a919-64b0c02e6b99" providerId="ADAL" clId="{FB84F564-0842-4D5B-803F-F23C1C85BF2F}" dt="2024-06-28T17:35:11.143" v="10784" actId="20577"/>
        <pc:sldMkLst>
          <pc:docMk/>
          <pc:sldMk cId="2495709770" sldId="288"/>
        </pc:sldMkLst>
        <pc:spChg chg="add mod">
          <ac:chgData name="Parece, Tammy" userId="eddc8c79-742b-4d6d-a919-64b0c02e6b99" providerId="ADAL" clId="{FB84F564-0842-4D5B-803F-F23C1C85BF2F}" dt="2024-06-28T17:34:24.181" v="10574" actId="1076"/>
          <ac:spMkLst>
            <pc:docMk/>
            <pc:sldMk cId="2495709770" sldId="288"/>
            <ac:spMk id="9" creationId="{47F0F4EF-2953-BB3A-9CA1-C61D2701747A}"/>
          </ac:spMkLst>
        </pc:spChg>
        <pc:spChg chg="mod">
          <ac:chgData name="Parece, Tammy" userId="eddc8c79-742b-4d6d-a919-64b0c02e6b99" providerId="ADAL" clId="{FB84F564-0842-4D5B-803F-F23C1C85BF2F}" dt="2024-06-28T17:34:13.989" v="10572" actId="20577"/>
          <ac:spMkLst>
            <pc:docMk/>
            <pc:sldMk cId="2495709770" sldId="288"/>
            <ac:spMk id="120" creationId="{00000000-0000-0000-0000-000000000000}"/>
          </ac:spMkLst>
        </pc:spChg>
        <pc:spChg chg="mod">
          <ac:chgData name="Parece, Tammy" userId="eddc8c79-742b-4d6d-a919-64b0c02e6b99" providerId="ADAL" clId="{FB84F564-0842-4D5B-803F-F23C1C85BF2F}" dt="2024-06-28T17:34:18.415" v="10573" actId="122"/>
          <ac:spMkLst>
            <pc:docMk/>
            <pc:sldMk cId="2495709770" sldId="288"/>
            <ac:spMk id="121" creationId="{00000000-0000-0000-0000-000000000000}"/>
          </ac:spMkLst>
        </pc:spChg>
        <pc:picChg chg="del">
          <ac:chgData name="Parece, Tammy" userId="eddc8c79-742b-4d6d-a919-64b0c02e6b99" providerId="ADAL" clId="{FB84F564-0842-4D5B-803F-F23C1C85BF2F}" dt="2024-06-28T16:06:41.716" v="9050" actId="478"/>
          <ac:picMkLst>
            <pc:docMk/>
            <pc:sldMk cId="2495709770" sldId="288"/>
            <ac:picMk id="3" creationId="{EA97DA46-8CCC-AD54-2E8A-7AA939D79668}"/>
          </ac:picMkLst>
        </pc:picChg>
        <pc:picChg chg="add mod modCrop">
          <ac:chgData name="Parece, Tammy" userId="eddc8c79-742b-4d6d-a919-64b0c02e6b99" providerId="ADAL" clId="{FB84F564-0842-4D5B-803F-F23C1C85BF2F}" dt="2024-06-28T16:09:21.458" v="9139" actId="1076"/>
          <ac:picMkLst>
            <pc:docMk/>
            <pc:sldMk cId="2495709770" sldId="288"/>
            <ac:picMk id="4" creationId="{C928C917-3700-09A5-4204-890A01A67BD8}"/>
          </ac:picMkLst>
        </pc:picChg>
        <pc:picChg chg="del">
          <ac:chgData name="Parece, Tammy" userId="eddc8c79-742b-4d6d-a919-64b0c02e6b99" providerId="ADAL" clId="{FB84F564-0842-4D5B-803F-F23C1C85BF2F}" dt="2024-06-28T16:06:42.380" v="9051" actId="478"/>
          <ac:picMkLst>
            <pc:docMk/>
            <pc:sldMk cId="2495709770" sldId="288"/>
            <ac:picMk id="5" creationId="{D535CE46-7B43-664E-5154-F1EF2BE6E92A}"/>
          </ac:picMkLst>
        </pc:picChg>
        <pc:picChg chg="add mod">
          <ac:chgData name="Parece, Tammy" userId="eddc8c79-742b-4d6d-a919-64b0c02e6b99" providerId="ADAL" clId="{FB84F564-0842-4D5B-803F-F23C1C85BF2F}" dt="2024-06-28T16:09:25.424" v="9140" actId="1076"/>
          <ac:picMkLst>
            <pc:docMk/>
            <pc:sldMk cId="2495709770" sldId="288"/>
            <ac:picMk id="7" creationId="{6E178513-6569-F0FB-2F6E-6AA9B98DB5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556da640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556da640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56da640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56da64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676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56da640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56da64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Before adding any data, have students save their map.    And then remind them to hit the save button every time they add or change something on the map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example for the map name can be anything that you want.   But be sure that each student saves it with a unique name.  It is saving to your organization’s file cache and so each map must have a unique name. </a:t>
            </a:r>
            <a:endParaRPr dirty="0"/>
          </a:p>
        </p:txBody>
      </p:sp>
    </p:spTree>
    <p:extLst>
      <p:ext uri="{BB962C8B-B14F-4D97-AF65-F5344CB8AC3E}">
        <p14:creationId xmlns:p14="http://schemas.microsoft.com/office/powerpoint/2010/main" val="281443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556da640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556da640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optional.  It shows how students can add the state outlines to the map.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an instructor, it is your decision if you want to add these.   This is slightly difference than the book chapter because of changes in the ArcGIS Online platform.</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556da640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556da640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optional.  It shows how students can add the county outlines to the map.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an instructor, it is your decision if you want to add these.   This is slightly difference than the book chapter because of changes in the ArcGIS Online platform.</a:t>
            </a:r>
          </a:p>
        </p:txBody>
      </p:sp>
    </p:spTree>
    <p:extLst>
      <p:ext uri="{BB962C8B-B14F-4D97-AF65-F5344CB8AC3E}">
        <p14:creationId xmlns:p14="http://schemas.microsoft.com/office/powerpoint/2010/main" val="188000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556da640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556da640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optional.</a:t>
            </a:r>
            <a:endParaRPr dirty="0"/>
          </a:p>
        </p:txBody>
      </p:sp>
    </p:spTree>
    <p:extLst>
      <p:ext uri="{BB962C8B-B14F-4D97-AF65-F5344CB8AC3E}">
        <p14:creationId xmlns:p14="http://schemas.microsoft.com/office/powerpoint/2010/main" val="4176630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556da640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556da640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optional.</a:t>
            </a:r>
            <a:endParaRPr dirty="0"/>
          </a:p>
        </p:txBody>
      </p:sp>
    </p:spTree>
    <p:extLst>
      <p:ext uri="{BB962C8B-B14F-4D97-AF65-F5344CB8AC3E}">
        <p14:creationId xmlns:p14="http://schemas.microsoft.com/office/powerpoint/2010/main" val="210346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556da640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556da640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optional.</a:t>
            </a:r>
            <a:endParaRPr dirty="0"/>
          </a:p>
        </p:txBody>
      </p:sp>
    </p:spTree>
    <p:extLst>
      <p:ext uri="{BB962C8B-B14F-4D97-AF65-F5344CB8AC3E}">
        <p14:creationId xmlns:p14="http://schemas.microsoft.com/office/powerpoint/2010/main" val="3056639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556da640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556da640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optional.</a:t>
            </a:r>
            <a:endParaRPr dirty="0"/>
          </a:p>
        </p:txBody>
      </p:sp>
    </p:spTree>
    <p:extLst>
      <p:ext uri="{BB962C8B-B14F-4D97-AF65-F5344CB8AC3E}">
        <p14:creationId xmlns:p14="http://schemas.microsoft.com/office/powerpoint/2010/main" val="115724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556da640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556da640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optional.</a:t>
            </a:r>
            <a:endParaRPr dirty="0"/>
          </a:p>
        </p:txBody>
      </p:sp>
    </p:spTree>
    <p:extLst>
      <p:ext uri="{BB962C8B-B14F-4D97-AF65-F5344CB8AC3E}">
        <p14:creationId xmlns:p14="http://schemas.microsoft.com/office/powerpoint/2010/main" val="1991753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def3a2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def3a2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def3a2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def3a2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students forget to change the latitude and longitude fields to double, it will place the locations in the Atlantic Ocean!</a:t>
            </a:r>
            <a:endParaRPr dirty="0"/>
          </a:p>
        </p:txBody>
      </p:sp>
    </p:spTree>
    <p:extLst>
      <p:ext uri="{BB962C8B-B14F-4D97-AF65-F5344CB8AC3E}">
        <p14:creationId xmlns:p14="http://schemas.microsoft.com/office/powerpoint/2010/main" val="1110540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def3a2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def3a2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5179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def3a2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def3a2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2153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def3a2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def3a2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are only the stores for Dade County.   Students should be adding stores for all 3 counties, thus the map will be zoomed to those 3 counties, not just Dade. </a:t>
            </a:r>
            <a:endParaRPr dirty="0"/>
          </a:p>
        </p:txBody>
      </p:sp>
    </p:spTree>
    <p:extLst>
      <p:ext uri="{BB962C8B-B14F-4D97-AF65-F5344CB8AC3E}">
        <p14:creationId xmlns:p14="http://schemas.microsoft.com/office/powerpoint/2010/main" val="4053895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def3a2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def3a2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2090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def3a2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def3a2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576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556da640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556da640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556da640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556da640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3468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7def3a2b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7def3a2b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may have the students print a map as a jpeg to embed into a word document.  Or you can have a student share a map and provide the link. You, as the instructor can then view their shared map by clicking on the link.   Or you may wish the students to create a story map utilizing the maps created. We have included a slide for all 3 options, so you can decide which to use.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7def3a2b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7def3a2b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may have the students print a map as a jpeg to embed into a word document.  Or you can have a student share a map and provide the link. You, as the instructor can then view their shared map by clicking on the link.   Or you may wish the students to create a story map utilizing the maps created. We have included a slide for all 3 options, so you can decide which to use. </a:t>
            </a:r>
          </a:p>
        </p:txBody>
      </p:sp>
    </p:spTree>
    <p:extLst>
      <p:ext uri="{BB962C8B-B14F-4D97-AF65-F5344CB8AC3E}">
        <p14:creationId xmlns:p14="http://schemas.microsoft.com/office/powerpoint/2010/main" val="355413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7def3a2b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7def3a2b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7def3a2b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7def3a2b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may have the students print a map as a jpeg to embed into a word document.  Or you can have a student share a map and provide the link. You, as the instructor can then view their shared map by clicking on the link.   Or you may wish the students to create a story map utilizing the maps created. We have included a slide for all 3 options, so you can decide which to use.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Depending on the make up of your class (freshman, sophomore, grad students, etc.) a Story Map option is a great alternative, easy to create, easy to understand and easy to grade!</a:t>
            </a:r>
            <a:endParaRPr dirty="0"/>
          </a:p>
        </p:txBody>
      </p:sp>
    </p:spTree>
    <p:extLst>
      <p:ext uri="{BB962C8B-B14F-4D97-AF65-F5344CB8AC3E}">
        <p14:creationId xmlns:p14="http://schemas.microsoft.com/office/powerpoint/2010/main" val="3292283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7def3a2b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7def3a2b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704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56da640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56da64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 sure to tell students that they need to do this for each of the Counties – Dade, Broward and Palm Beach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Remind students to save their files on a regular basis, so they don’t lose the information.  Also caution them to know where the files are located.  They will need to know this when adding to ArcGIS Online.</a:t>
            </a:r>
            <a:endParaRPr dirty="0"/>
          </a:p>
        </p:txBody>
      </p:sp>
    </p:spTree>
    <p:extLst>
      <p:ext uri="{BB962C8B-B14F-4D97-AF65-F5344CB8AC3E}">
        <p14:creationId xmlns:p14="http://schemas.microsoft.com/office/powerpoint/2010/main" val="296285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56da640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56da64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latitude and longitude needs to be in decimal degrees.  We provided an initial Excel for both stores and distribution centers.  These files are not complete.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Conversion formula is Degrees + (minutes/60) + seconds/3600)</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 sure the longitude is negative </a:t>
            </a:r>
            <a:endParaRPr dirty="0"/>
          </a:p>
        </p:txBody>
      </p:sp>
    </p:spTree>
    <p:extLst>
      <p:ext uri="{BB962C8B-B14F-4D97-AF65-F5344CB8AC3E}">
        <p14:creationId xmlns:p14="http://schemas.microsoft.com/office/powerpoint/2010/main" val="13175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does not matter which column has latitude and longitude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 sure the students know where they have saved their excel files.  This is usually the part that student lose track of.  </a:t>
            </a:r>
            <a:endParaRPr dirty="0"/>
          </a:p>
        </p:txBody>
      </p:sp>
    </p:spTree>
    <p:extLst>
      <p:ext uri="{BB962C8B-B14F-4D97-AF65-F5344CB8AC3E}">
        <p14:creationId xmlns:p14="http://schemas.microsoft.com/office/powerpoint/2010/main" val="172298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56da640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56da64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ArcGIS Online is an online program and students do not need to download any software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ArcGIS Online works best in the Chrome browser, however, ArcGIS Online works on any PC, Apple Computer and on </a:t>
            </a:r>
            <a:r>
              <a:rPr lang="en-US" dirty="0" err="1"/>
              <a:t>Ipads</a:t>
            </a:r>
            <a:r>
              <a:rPr lang="en-US" dirty="0"/>
              <a:t>!</a:t>
            </a:r>
          </a:p>
          <a:p>
            <a:pPr marL="0" lvl="0" indent="0" algn="l" rtl="0">
              <a:spcBef>
                <a:spcPts val="0"/>
              </a:spcBef>
              <a:spcAft>
                <a:spcPts val="0"/>
              </a:spcAft>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56da640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56da64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where you need to check with your Esri Administrator at your school for students sign-in credentials and your school’s organization </a:t>
            </a:r>
            <a:r>
              <a:rPr lang="en-US" dirty="0" err="1"/>
              <a:t>url</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They will provide you with the organization’s name and how your individual students should sign in.   Once you have that information, I recommend that you edit this slide so you can instruct the students on how to sign in. </a:t>
            </a:r>
          </a:p>
        </p:txBody>
      </p:sp>
    </p:spTree>
    <p:extLst>
      <p:ext uri="{BB962C8B-B14F-4D97-AF65-F5344CB8AC3E}">
        <p14:creationId xmlns:p14="http://schemas.microsoft.com/office/powerpoint/2010/main" val="300183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storymaps.arcgis.com/stories/cea22a609a1d4cccb8d54c650b595bc4"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73950"/>
            <a:ext cx="8520600" cy="1580400"/>
          </a:xfrm>
          <a:prstGeom prst="rect">
            <a:avLst/>
          </a:prstGeom>
        </p:spPr>
        <p:txBody>
          <a:bodyPr spcFirstLastPara="1" wrap="square" lIns="91425" tIns="91425" rIns="91425" bIns="91425" anchor="b" anchorCtr="0">
            <a:noAutofit/>
          </a:bodyPr>
          <a:lstStyle/>
          <a:p>
            <a:pPr lvl="0">
              <a:lnSpc>
                <a:spcPct val="80000"/>
              </a:lnSpc>
            </a:pPr>
            <a:r>
              <a:rPr lang="en-US" sz="3900" b="1" dirty="0">
                <a:solidFill>
                  <a:schemeClr val="lt1"/>
                </a:solidFill>
                <a:latin typeface="Raleway"/>
                <a:ea typeface="Raleway"/>
                <a:cs typeface="Raleway"/>
                <a:sym typeface="Raleway"/>
              </a:rPr>
              <a:t>Anticipating a Post-Disaster Supply Chain Disruption</a:t>
            </a:r>
            <a:endParaRPr sz="3900" b="1" dirty="0">
              <a:solidFill>
                <a:schemeClr val="lt1"/>
              </a:solidFill>
              <a:latin typeface="Raleway"/>
              <a:ea typeface="Raleway"/>
              <a:cs typeface="Raleway"/>
              <a:sym typeface="Raleway"/>
            </a:endParaRPr>
          </a:p>
        </p:txBody>
      </p:sp>
      <p:sp>
        <p:nvSpPr>
          <p:cNvPr id="55" name="Google Shape;55;p13"/>
          <p:cNvSpPr txBox="1">
            <a:spLocks noGrp="1"/>
          </p:cNvSpPr>
          <p:nvPr>
            <p:ph type="subTitle" idx="1"/>
          </p:nvPr>
        </p:nvSpPr>
        <p:spPr>
          <a:xfrm>
            <a:off x="311700" y="2231440"/>
            <a:ext cx="8520600" cy="1686300"/>
          </a:xfrm>
          <a:prstGeom prst="rect">
            <a:avLst/>
          </a:prstGeom>
        </p:spPr>
        <p:txBody>
          <a:bodyPr spcFirstLastPara="1" wrap="square" lIns="91425" tIns="91425" rIns="91425" bIns="91425" anchor="t" anchorCtr="0">
            <a:noAutofit/>
          </a:bodyPr>
          <a:lstStyle/>
          <a:p>
            <a:pPr marL="0" lvl="0" indent="0">
              <a:lnSpc>
                <a:spcPct val="90000"/>
              </a:lnSpc>
            </a:pPr>
            <a:r>
              <a:rPr lang="en-US" sz="2000" b="1" dirty="0">
                <a:solidFill>
                  <a:schemeClr val="lt1"/>
                </a:solidFill>
                <a:latin typeface="Raleway"/>
                <a:ea typeface="Raleway"/>
                <a:cs typeface="Raleway"/>
                <a:sym typeface="Raleway"/>
              </a:rPr>
              <a:t>Carlos Baldo and Tammy E. </a:t>
            </a:r>
            <a:r>
              <a:rPr lang="en-US" sz="2000" b="1">
                <a:solidFill>
                  <a:schemeClr val="lt1"/>
                </a:solidFill>
                <a:latin typeface="Raleway"/>
                <a:ea typeface="Raleway"/>
                <a:cs typeface="Raleway"/>
                <a:sym typeface="Raleway"/>
              </a:rPr>
              <a:t>Parece</a:t>
            </a:r>
            <a:endParaRPr lang="en-US" sz="2000" b="1" dirty="0">
              <a:solidFill>
                <a:schemeClr val="lt1"/>
              </a:solidFill>
              <a:latin typeface="Raleway"/>
              <a:ea typeface="Raleway"/>
              <a:cs typeface="Raleway"/>
              <a:sym typeface="Raleway"/>
            </a:endParaRPr>
          </a:p>
          <a:p>
            <a:pPr marL="0" lvl="0" indent="0" algn="ctr" rtl="0">
              <a:lnSpc>
                <a:spcPct val="90000"/>
              </a:lnSpc>
              <a:spcBef>
                <a:spcPts val="0"/>
              </a:spcBef>
              <a:spcAft>
                <a:spcPts val="0"/>
              </a:spcAft>
              <a:buClr>
                <a:schemeClr val="dk1"/>
              </a:buClr>
              <a:buSzPts val="1100"/>
              <a:buFont typeface="Arial"/>
              <a:buNone/>
            </a:pPr>
            <a:endParaRPr lang="en-US" sz="1800" dirty="0">
              <a:solidFill>
                <a:srgbClr val="D8AB0B"/>
              </a:solidFill>
              <a:latin typeface="Raleway"/>
              <a:ea typeface="Raleway"/>
              <a:cs typeface="Raleway"/>
              <a:sym typeface="Raleway"/>
            </a:endParaRPr>
          </a:p>
        </p:txBody>
      </p:sp>
      <p:sp>
        <p:nvSpPr>
          <p:cNvPr id="4" name="AutoShape 2">
            <a:extLst>
              <a:ext uri="{FF2B5EF4-FFF2-40B4-BE49-F238E27FC236}">
                <a16:creationId xmlns:a16="http://schemas.microsoft.com/office/drawing/2014/main" id="{E65F30C0-9592-4BE9-A7A0-DDAE603D8F5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9E0EFB7B-B4AE-4486-B238-5741974F9CA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A7B1705E-FFB9-422A-97CA-54B96F5FFD9D}"/>
              </a:ext>
            </a:extLst>
          </p:cNvPr>
          <p:cNvSpPr txBox="1"/>
          <p:nvPr/>
        </p:nvSpPr>
        <p:spPr>
          <a:xfrm>
            <a:off x="0" y="4076409"/>
            <a:ext cx="9144000" cy="1067091"/>
          </a:xfrm>
          <a:prstGeom prst="rect">
            <a:avLst/>
          </a:prstGeom>
          <a:solidFill>
            <a:schemeClr val="bg1"/>
          </a:solidFill>
        </p:spPr>
        <p:txBody>
          <a:bodyPr wrap="square" rtlCol="0">
            <a:spAutoFit/>
          </a:bodyPr>
          <a:lstStyle/>
          <a:p>
            <a:endParaRPr lang="en-US" dirty="0"/>
          </a:p>
        </p:txBody>
      </p:sp>
      <p:pic>
        <p:nvPicPr>
          <p:cNvPr id="14" name="Google Shape;71;p15">
            <a:extLst>
              <a:ext uri="{FF2B5EF4-FFF2-40B4-BE49-F238E27FC236}">
                <a16:creationId xmlns:a16="http://schemas.microsoft.com/office/drawing/2014/main" id="{C87DE8D8-7E29-4D46-827B-629266DFB511}"/>
              </a:ext>
            </a:extLst>
          </p:cNvPr>
          <p:cNvPicPr preferRelativeResize="0"/>
          <p:nvPr/>
        </p:nvPicPr>
        <p:blipFill>
          <a:blip r:embed="rId3">
            <a:alphaModFix/>
          </a:blip>
          <a:stretch>
            <a:fillRect/>
          </a:stretch>
        </p:blipFill>
        <p:spPr>
          <a:xfrm>
            <a:off x="311700" y="4270805"/>
            <a:ext cx="2660903" cy="706516"/>
          </a:xfrm>
          <a:prstGeom prst="rect">
            <a:avLst/>
          </a:prstGeom>
          <a:noFill/>
          <a:ln>
            <a:noFill/>
          </a:ln>
        </p:spPr>
      </p:pic>
      <p:pic>
        <p:nvPicPr>
          <p:cNvPr id="3" name="Picture 2" descr="Shape&#10;&#10;Description automatically generated with low confidence">
            <a:extLst>
              <a:ext uri="{FF2B5EF4-FFF2-40B4-BE49-F238E27FC236}">
                <a16:creationId xmlns:a16="http://schemas.microsoft.com/office/drawing/2014/main" id="{CA461701-FBC5-9842-58E9-5AD814E85FBD}"/>
              </a:ext>
            </a:extLst>
          </p:cNvPr>
          <p:cNvPicPr>
            <a:picLocks noChangeAspect="1"/>
          </p:cNvPicPr>
          <p:nvPr/>
        </p:nvPicPr>
        <p:blipFill>
          <a:blip r:embed="rId4"/>
          <a:stretch>
            <a:fillRect/>
          </a:stretch>
        </p:blipFill>
        <p:spPr>
          <a:xfrm>
            <a:off x="7468427" y="3725151"/>
            <a:ext cx="1363873" cy="13638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8"/>
          <p:cNvSpPr/>
          <p:nvPr/>
        </p:nvSpPr>
        <p:spPr>
          <a:xfrm>
            <a:off x="-125" y="4229325"/>
            <a:ext cx="9144000" cy="957900"/>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6">
                    <a:lumMod val="50000"/>
                  </a:schemeClr>
                </a:solidFill>
                <a:latin typeface="Raleway"/>
                <a:ea typeface="Raleway"/>
                <a:cs typeface="Raleway"/>
                <a:sym typeface="Raleway"/>
              </a:rPr>
              <a:t>ArcGIS Online Platform</a:t>
            </a:r>
            <a:endParaRPr b="1" dirty="0">
              <a:solidFill>
                <a:schemeClr val="accent6">
                  <a:lumMod val="50000"/>
                </a:schemeClr>
              </a:solidFill>
              <a:latin typeface="Raleway"/>
              <a:ea typeface="Raleway"/>
              <a:cs typeface="Raleway"/>
              <a:sym typeface="Raleway"/>
            </a:endParaRPr>
          </a:p>
        </p:txBody>
      </p:sp>
      <p:sp>
        <p:nvSpPr>
          <p:cNvPr id="97" name="Google Shape;97;p18"/>
          <p:cNvSpPr txBox="1">
            <a:spLocks noGrp="1"/>
          </p:cNvSpPr>
          <p:nvPr>
            <p:ph type="body" idx="1"/>
          </p:nvPr>
        </p:nvSpPr>
        <p:spPr>
          <a:xfrm>
            <a:off x="263610" y="1203025"/>
            <a:ext cx="2757082" cy="284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tx1"/>
                </a:solidFill>
                <a:latin typeface="Raleway"/>
                <a:ea typeface="Raleway"/>
                <a:cs typeface="Raleway"/>
                <a:sym typeface="Raleway"/>
              </a:rPr>
              <a:t>Once signed-in, </a:t>
            </a:r>
          </a:p>
          <a:p>
            <a:pPr marL="0" lvl="0" indent="0" algn="l" rtl="0">
              <a:spcBef>
                <a:spcPts val="0"/>
              </a:spcBef>
              <a:spcAft>
                <a:spcPts val="1600"/>
              </a:spcAft>
              <a:buNone/>
            </a:pPr>
            <a:r>
              <a:rPr lang="en" dirty="0">
                <a:solidFill>
                  <a:schemeClr val="tx1"/>
                </a:solidFill>
                <a:latin typeface="Raleway"/>
                <a:ea typeface="Raleway"/>
                <a:cs typeface="Raleway"/>
                <a:sym typeface="Raleway"/>
              </a:rPr>
              <a:t>Click on Map </a:t>
            </a:r>
          </a:p>
          <a:p>
            <a:pPr marL="0" lvl="0" indent="0" algn="l" rtl="0">
              <a:spcBef>
                <a:spcPts val="0"/>
              </a:spcBef>
              <a:spcAft>
                <a:spcPts val="1600"/>
              </a:spcAft>
              <a:buNone/>
            </a:pPr>
            <a:endParaRPr lang="en" dirty="0">
              <a:solidFill>
                <a:schemeClr val="tx1"/>
              </a:solidFill>
              <a:latin typeface="Raleway"/>
              <a:ea typeface="Raleway"/>
              <a:cs typeface="Raleway"/>
              <a:sym typeface="Raleway"/>
            </a:endParaRPr>
          </a:p>
          <a:p>
            <a:pPr marL="0" lvl="0" indent="0" algn="l" rtl="0">
              <a:spcBef>
                <a:spcPts val="0"/>
              </a:spcBef>
              <a:spcAft>
                <a:spcPts val="1600"/>
              </a:spcAft>
              <a:buNone/>
            </a:pPr>
            <a:endParaRPr lang="en" dirty="0">
              <a:solidFill>
                <a:schemeClr val="tx1"/>
              </a:solidFill>
              <a:latin typeface="Raleway"/>
              <a:ea typeface="Raleway"/>
              <a:cs typeface="Raleway"/>
              <a:sym typeface="Raleway"/>
            </a:endParaRPr>
          </a:p>
          <a:p>
            <a:pPr marL="0" lvl="0" indent="0" algn="l" rtl="0">
              <a:spcBef>
                <a:spcPts val="0"/>
              </a:spcBef>
              <a:spcAft>
                <a:spcPts val="1600"/>
              </a:spcAft>
              <a:buNone/>
            </a:pPr>
            <a:r>
              <a:rPr lang="en-US" dirty="0">
                <a:solidFill>
                  <a:schemeClr val="tx1"/>
                </a:solidFill>
                <a:latin typeface="Raleway"/>
                <a:ea typeface="Raleway"/>
                <a:cs typeface="Raleway"/>
                <a:sym typeface="Raleway"/>
              </a:rPr>
              <a:t>A</a:t>
            </a:r>
            <a:r>
              <a:rPr lang="en" dirty="0">
                <a:solidFill>
                  <a:schemeClr val="tx1"/>
                </a:solidFill>
                <a:latin typeface="Raleway"/>
                <a:ea typeface="Raleway"/>
                <a:cs typeface="Raleway"/>
                <a:sym typeface="Raleway"/>
              </a:rPr>
              <a:t>n untitled Map document will open </a:t>
            </a:r>
            <a:endParaRPr dirty="0">
              <a:solidFill>
                <a:schemeClr val="tx1"/>
              </a:solidFill>
              <a:latin typeface="Raleway"/>
              <a:ea typeface="Raleway"/>
              <a:cs typeface="Raleway"/>
              <a:sym typeface="Raleway"/>
            </a:endParaRPr>
          </a:p>
        </p:txBody>
      </p:sp>
      <p:pic>
        <p:nvPicPr>
          <p:cNvPr id="98" name="Google Shape;98;p18"/>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3" name="Picture 2">
            <a:extLst>
              <a:ext uri="{FF2B5EF4-FFF2-40B4-BE49-F238E27FC236}">
                <a16:creationId xmlns:a16="http://schemas.microsoft.com/office/drawing/2014/main" id="{D4BE111A-67C0-6545-017E-A183D55B9FE0}"/>
              </a:ext>
            </a:extLst>
          </p:cNvPr>
          <p:cNvPicPr>
            <a:picLocks noChangeAspect="1"/>
          </p:cNvPicPr>
          <p:nvPr/>
        </p:nvPicPr>
        <p:blipFill>
          <a:blip r:embed="rId4"/>
          <a:stretch>
            <a:fillRect/>
          </a:stretch>
        </p:blipFill>
        <p:spPr>
          <a:xfrm>
            <a:off x="2223654" y="1072786"/>
            <a:ext cx="6538657" cy="811107"/>
          </a:xfrm>
          <a:prstGeom prst="rect">
            <a:avLst/>
          </a:prstGeom>
          <a:ln>
            <a:solidFill>
              <a:schemeClr val="tx1"/>
            </a:solidFill>
          </a:ln>
        </p:spPr>
      </p:pic>
      <p:sp>
        <p:nvSpPr>
          <p:cNvPr id="4" name="Rectangle 3">
            <a:extLst>
              <a:ext uri="{FF2B5EF4-FFF2-40B4-BE49-F238E27FC236}">
                <a16:creationId xmlns:a16="http://schemas.microsoft.com/office/drawing/2014/main" id="{31E67A50-7EBF-0921-4A2E-ACE30D3DD520}"/>
              </a:ext>
            </a:extLst>
          </p:cNvPr>
          <p:cNvSpPr/>
          <p:nvPr/>
        </p:nvSpPr>
        <p:spPr>
          <a:xfrm>
            <a:off x="3664527" y="1072786"/>
            <a:ext cx="685800" cy="3750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pic>
        <p:nvPicPr>
          <p:cNvPr id="6" name="Picture 5">
            <a:extLst>
              <a:ext uri="{FF2B5EF4-FFF2-40B4-BE49-F238E27FC236}">
                <a16:creationId xmlns:a16="http://schemas.microsoft.com/office/drawing/2014/main" id="{DFCD743C-CC8B-6255-B551-4FDC648428D2}"/>
              </a:ext>
            </a:extLst>
          </p:cNvPr>
          <p:cNvPicPr>
            <a:picLocks noChangeAspect="1"/>
          </p:cNvPicPr>
          <p:nvPr/>
        </p:nvPicPr>
        <p:blipFill>
          <a:blip r:embed="rId5"/>
          <a:stretch>
            <a:fillRect/>
          </a:stretch>
        </p:blipFill>
        <p:spPr>
          <a:xfrm>
            <a:off x="3158256" y="2036287"/>
            <a:ext cx="4669452" cy="2913171"/>
          </a:xfrm>
          <a:prstGeom prst="rect">
            <a:avLst/>
          </a:prstGeom>
          <a:ln>
            <a:solidFill>
              <a:schemeClr val="tx1"/>
            </a:solidFill>
          </a:ln>
        </p:spPr>
      </p:pic>
      <p:sp>
        <p:nvSpPr>
          <p:cNvPr id="7" name="TextBox 6">
            <a:extLst>
              <a:ext uri="{FF2B5EF4-FFF2-40B4-BE49-F238E27FC236}">
                <a16:creationId xmlns:a16="http://schemas.microsoft.com/office/drawing/2014/main" id="{70ED32A0-6789-2295-9AAB-D9E4C6020422}"/>
              </a:ext>
            </a:extLst>
          </p:cNvPr>
          <p:cNvSpPr txBox="1"/>
          <p:nvPr/>
        </p:nvSpPr>
        <p:spPr>
          <a:xfrm>
            <a:off x="7917182" y="2340917"/>
            <a:ext cx="1032164" cy="461665"/>
          </a:xfrm>
          <a:prstGeom prst="rect">
            <a:avLst/>
          </a:prstGeom>
          <a:noFill/>
        </p:spPr>
        <p:txBody>
          <a:bodyPr wrap="square" rtlCol="0">
            <a:spAutoFit/>
          </a:bodyPr>
          <a:lstStyle/>
          <a:p>
            <a:r>
              <a:rPr lang="en-US" sz="1200" dirty="0"/>
              <a:t>Student information</a:t>
            </a:r>
          </a:p>
        </p:txBody>
      </p:sp>
      <p:sp>
        <p:nvSpPr>
          <p:cNvPr id="8" name="Arrow: Right 7">
            <a:extLst>
              <a:ext uri="{FF2B5EF4-FFF2-40B4-BE49-F238E27FC236}">
                <a16:creationId xmlns:a16="http://schemas.microsoft.com/office/drawing/2014/main" id="{D21B3FBD-B162-7F14-5309-5A62C6331455}"/>
              </a:ext>
            </a:extLst>
          </p:cNvPr>
          <p:cNvSpPr/>
          <p:nvPr/>
        </p:nvSpPr>
        <p:spPr>
          <a:xfrm rot="12179741">
            <a:off x="7895857" y="2240291"/>
            <a:ext cx="388618" cy="9698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E51FA064-8DE5-7A0F-30CC-01321E21C6C0}"/>
              </a:ext>
            </a:extLst>
          </p:cNvPr>
          <p:cNvCxnSpPr>
            <a:endCxn id="4" idx="1"/>
          </p:cNvCxnSpPr>
          <p:nvPr/>
        </p:nvCxnSpPr>
        <p:spPr>
          <a:xfrm flipV="1">
            <a:off x="1911302" y="1260293"/>
            <a:ext cx="1753225" cy="7060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25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8"/>
          <p:cNvSpPr/>
          <p:nvPr/>
        </p:nvSpPr>
        <p:spPr>
          <a:xfrm>
            <a:off x="-125" y="4229325"/>
            <a:ext cx="9144000" cy="957900"/>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311700" y="173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6">
                    <a:lumMod val="50000"/>
                  </a:schemeClr>
                </a:solidFill>
                <a:latin typeface="Raleway"/>
                <a:ea typeface="Raleway"/>
                <a:cs typeface="Raleway"/>
                <a:sym typeface="Raleway"/>
              </a:rPr>
              <a:t>ArcGIS Online Platform – Saving Your Map</a:t>
            </a:r>
            <a:endParaRPr b="1" dirty="0">
              <a:solidFill>
                <a:schemeClr val="accent6">
                  <a:lumMod val="50000"/>
                </a:schemeClr>
              </a:solidFill>
              <a:latin typeface="Raleway"/>
              <a:ea typeface="Raleway"/>
              <a:cs typeface="Raleway"/>
              <a:sym typeface="Raleway"/>
            </a:endParaRPr>
          </a:p>
        </p:txBody>
      </p:sp>
      <p:sp>
        <p:nvSpPr>
          <p:cNvPr id="97" name="Google Shape;97;p18"/>
          <p:cNvSpPr txBox="1">
            <a:spLocks noGrp="1"/>
          </p:cNvSpPr>
          <p:nvPr>
            <p:ph type="body" idx="1"/>
          </p:nvPr>
        </p:nvSpPr>
        <p:spPr>
          <a:xfrm>
            <a:off x="311700" y="1152475"/>
            <a:ext cx="2757082" cy="284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lang="en" dirty="0">
              <a:solidFill>
                <a:schemeClr val="tx1"/>
              </a:solidFill>
              <a:latin typeface="Raleway"/>
              <a:ea typeface="Raleway"/>
              <a:cs typeface="Raleway"/>
              <a:sym typeface="Raleway"/>
            </a:endParaRPr>
          </a:p>
          <a:p>
            <a:pPr marL="0" lvl="0" indent="0" algn="l" rtl="0">
              <a:spcBef>
                <a:spcPts val="0"/>
              </a:spcBef>
              <a:spcAft>
                <a:spcPts val="1600"/>
              </a:spcAft>
              <a:buNone/>
            </a:pPr>
            <a:endParaRPr lang="en" dirty="0">
              <a:solidFill>
                <a:schemeClr val="tx1"/>
              </a:solidFill>
              <a:latin typeface="Raleway"/>
              <a:ea typeface="Raleway"/>
              <a:cs typeface="Raleway"/>
              <a:sym typeface="Raleway"/>
            </a:endParaRPr>
          </a:p>
        </p:txBody>
      </p:sp>
      <p:pic>
        <p:nvPicPr>
          <p:cNvPr id="98" name="Google Shape;98;p18"/>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5" name="Picture 4">
            <a:extLst>
              <a:ext uri="{FF2B5EF4-FFF2-40B4-BE49-F238E27FC236}">
                <a16:creationId xmlns:a16="http://schemas.microsoft.com/office/drawing/2014/main" id="{1D6F3DBC-700D-18E5-46DF-8CCD8639E508}"/>
              </a:ext>
            </a:extLst>
          </p:cNvPr>
          <p:cNvPicPr>
            <a:picLocks noChangeAspect="1"/>
          </p:cNvPicPr>
          <p:nvPr/>
        </p:nvPicPr>
        <p:blipFill>
          <a:blip r:embed="rId4"/>
          <a:stretch>
            <a:fillRect/>
          </a:stretch>
        </p:blipFill>
        <p:spPr>
          <a:xfrm>
            <a:off x="1590586" y="907536"/>
            <a:ext cx="1945010" cy="3203864"/>
          </a:xfrm>
          <a:prstGeom prst="rect">
            <a:avLst/>
          </a:prstGeom>
          <a:ln>
            <a:solidFill>
              <a:schemeClr val="tx1"/>
            </a:solidFill>
          </a:ln>
        </p:spPr>
      </p:pic>
      <p:pic>
        <p:nvPicPr>
          <p:cNvPr id="10" name="Picture 9">
            <a:extLst>
              <a:ext uri="{FF2B5EF4-FFF2-40B4-BE49-F238E27FC236}">
                <a16:creationId xmlns:a16="http://schemas.microsoft.com/office/drawing/2014/main" id="{C867A840-FB7E-A05F-41F9-3C3E2C308D95}"/>
              </a:ext>
            </a:extLst>
          </p:cNvPr>
          <p:cNvPicPr>
            <a:picLocks noChangeAspect="1"/>
          </p:cNvPicPr>
          <p:nvPr/>
        </p:nvPicPr>
        <p:blipFill>
          <a:blip r:embed="rId5"/>
          <a:stretch>
            <a:fillRect/>
          </a:stretch>
        </p:blipFill>
        <p:spPr>
          <a:xfrm>
            <a:off x="4745430" y="1495452"/>
            <a:ext cx="3267653" cy="2152596"/>
          </a:xfrm>
          <a:prstGeom prst="rect">
            <a:avLst/>
          </a:prstGeom>
          <a:ln>
            <a:solidFill>
              <a:schemeClr val="tx1"/>
            </a:solidFill>
          </a:ln>
        </p:spPr>
      </p:pic>
      <p:sp>
        <p:nvSpPr>
          <p:cNvPr id="11" name="Arrow: Right 10">
            <a:extLst>
              <a:ext uri="{FF2B5EF4-FFF2-40B4-BE49-F238E27FC236}">
                <a16:creationId xmlns:a16="http://schemas.microsoft.com/office/drawing/2014/main" id="{BD0AE9FF-968A-0F48-8A81-4B27900D4E15}"/>
              </a:ext>
            </a:extLst>
          </p:cNvPr>
          <p:cNvSpPr/>
          <p:nvPr/>
        </p:nvSpPr>
        <p:spPr>
          <a:xfrm rot="19230790">
            <a:off x="2987364" y="2296949"/>
            <a:ext cx="2342764" cy="5727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C7385BB-B145-318C-120F-C233B73C9FCD}"/>
              </a:ext>
            </a:extLst>
          </p:cNvPr>
          <p:cNvSpPr txBox="1"/>
          <p:nvPr/>
        </p:nvSpPr>
        <p:spPr>
          <a:xfrm>
            <a:off x="192505" y="1684421"/>
            <a:ext cx="1189408" cy="954107"/>
          </a:xfrm>
          <a:prstGeom prst="rect">
            <a:avLst/>
          </a:prstGeom>
          <a:noFill/>
        </p:spPr>
        <p:txBody>
          <a:bodyPr wrap="square" rtlCol="0">
            <a:spAutoFit/>
          </a:bodyPr>
          <a:lstStyle/>
          <a:p>
            <a:pPr algn="ctr"/>
            <a:r>
              <a:rPr lang="en-US" dirty="0"/>
              <a:t>Left side of the computer screen</a:t>
            </a:r>
          </a:p>
        </p:txBody>
      </p:sp>
    </p:spTree>
    <p:extLst>
      <p:ext uri="{BB962C8B-B14F-4D97-AF65-F5344CB8AC3E}">
        <p14:creationId xmlns:p14="http://schemas.microsoft.com/office/powerpoint/2010/main" val="3075250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4200" dirty="0">
              <a:solidFill>
                <a:schemeClr val="accent6">
                  <a:lumMod val="50000"/>
                </a:schemeClr>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13" name="Google Shape;113;p20"/>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lt1"/>
                </a:solidFill>
                <a:latin typeface="Raleway"/>
                <a:ea typeface="Raleway"/>
                <a:cs typeface="Raleway"/>
                <a:sym typeface="Raleway"/>
              </a:rPr>
              <a:t>Setting up a Map – adding US state outlines</a:t>
            </a:r>
            <a:endParaRPr sz="1800" dirty="0">
              <a:solidFill>
                <a:srgbClr val="D8AB0B"/>
              </a:solidFill>
              <a:latin typeface="Raleway"/>
              <a:ea typeface="Raleway"/>
              <a:cs typeface="Raleway"/>
              <a:sym typeface="Raleway"/>
            </a:endParaRPr>
          </a:p>
        </p:txBody>
      </p:sp>
      <p:pic>
        <p:nvPicPr>
          <p:cNvPr id="114" name="Google Shape;114;p20"/>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4" name="Picture 3">
            <a:extLst>
              <a:ext uri="{FF2B5EF4-FFF2-40B4-BE49-F238E27FC236}">
                <a16:creationId xmlns:a16="http://schemas.microsoft.com/office/drawing/2014/main" id="{36B0E252-A857-9C43-3FB9-76E5E181D8E6}"/>
              </a:ext>
            </a:extLst>
          </p:cNvPr>
          <p:cNvPicPr>
            <a:picLocks noChangeAspect="1"/>
          </p:cNvPicPr>
          <p:nvPr/>
        </p:nvPicPr>
        <p:blipFill>
          <a:blip r:embed="rId4"/>
          <a:stretch>
            <a:fillRect/>
          </a:stretch>
        </p:blipFill>
        <p:spPr>
          <a:xfrm>
            <a:off x="432315" y="1009032"/>
            <a:ext cx="1842582" cy="2073429"/>
          </a:xfrm>
          <a:prstGeom prst="rect">
            <a:avLst/>
          </a:prstGeom>
          <a:ln>
            <a:solidFill>
              <a:schemeClr val="tx1"/>
            </a:solidFill>
          </a:ln>
        </p:spPr>
      </p:pic>
      <p:pic>
        <p:nvPicPr>
          <p:cNvPr id="6" name="Picture 5">
            <a:extLst>
              <a:ext uri="{FF2B5EF4-FFF2-40B4-BE49-F238E27FC236}">
                <a16:creationId xmlns:a16="http://schemas.microsoft.com/office/drawing/2014/main" id="{B11C255C-10FA-11FD-F2A8-68383949804F}"/>
              </a:ext>
            </a:extLst>
          </p:cNvPr>
          <p:cNvPicPr>
            <a:picLocks noChangeAspect="1"/>
          </p:cNvPicPr>
          <p:nvPr/>
        </p:nvPicPr>
        <p:blipFill>
          <a:blip r:embed="rId5"/>
          <a:stretch>
            <a:fillRect/>
          </a:stretch>
        </p:blipFill>
        <p:spPr>
          <a:xfrm>
            <a:off x="2627404" y="3271386"/>
            <a:ext cx="1944595" cy="1744808"/>
          </a:xfrm>
          <a:prstGeom prst="rect">
            <a:avLst/>
          </a:prstGeom>
        </p:spPr>
      </p:pic>
      <p:pic>
        <p:nvPicPr>
          <p:cNvPr id="8" name="Picture 7">
            <a:extLst>
              <a:ext uri="{FF2B5EF4-FFF2-40B4-BE49-F238E27FC236}">
                <a16:creationId xmlns:a16="http://schemas.microsoft.com/office/drawing/2014/main" id="{22AB0D38-3859-4E35-2DAC-92B961B73161}"/>
              </a:ext>
            </a:extLst>
          </p:cNvPr>
          <p:cNvPicPr>
            <a:picLocks noChangeAspect="1"/>
          </p:cNvPicPr>
          <p:nvPr/>
        </p:nvPicPr>
        <p:blipFill>
          <a:blip r:embed="rId6"/>
          <a:stretch>
            <a:fillRect/>
          </a:stretch>
        </p:blipFill>
        <p:spPr>
          <a:xfrm>
            <a:off x="3112933" y="1127029"/>
            <a:ext cx="1592778" cy="1698963"/>
          </a:xfrm>
          <a:prstGeom prst="rect">
            <a:avLst/>
          </a:prstGeom>
        </p:spPr>
      </p:pic>
      <p:sp>
        <p:nvSpPr>
          <p:cNvPr id="9" name="TextBox 8">
            <a:extLst>
              <a:ext uri="{FF2B5EF4-FFF2-40B4-BE49-F238E27FC236}">
                <a16:creationId xmlns:a16="http://schemas.microsoft.com/office/drawing/2014/main" id="{269D5930-D43F-FDB3-2B9B-D3BD77D1B76F}"/>
              </a:ext>
            </a:extLst>
          </p:cNvPr>
          <p:cNvSpPr txBox="1"/>
          <p:nvPr/>
        </p:nvSpPr>
        <p:spPr>
          <a:xfrm>
            <a:off x="2849787" y="335125"/>
            <a:ext cx="2186342" cy="738664"/>
          </a:xfrm>
          <a:prstGeom prst="rect">
            <a:avLst/>
          </a:prstGeom>
          <a:noFill/>
        </p:spPr>
        <p:txBody>
          <a:bodyPr wrap="square" rtlCol="0">
            <a:spAutoFit/>
          </a:bodyPr>
          <a:lstStyle/>
          <a:p>
            <a:r>
              <a:rPr lang="en-US" dirty="0"/>
              <a:t>2. Click on the down arrow next to My content and choose Living Atlas</a:t>
            </a:r>
          </a:p>
        </p:txBody>
      </p:sp>
      <p:sp>
        <p:nvSpPr>
          <p:cNvPr id="10" name="TextBox 9">
            <a:extLst>
              <a:ext uri="{FF2B5EF4-FFF2-40B4-BE49-F238E27FC236}">
                <a16:creationId xmlns:a16="http://schemas.microsoft.com/office/drawing/2014/main" id="{D1113C11-504A-BEAA-F0B8-CB566D0FA0D0}"/>
              </a:ext>
            </a:extLst>
          </p:cNvPr>
          <p:cNvSpPr txBox="1"/>
          <p:nvPr/>
        </p:nvSpPr>
        <p:spPr>
          <a:xfrm>
            <a:off x="574889" y="485813"/>
            <a:ext cx="1943175" cy="523220"/>
          </a:xfrm>
          <a:prstGeom prst="rect">
            <a:avLst/>
          </a:prstGeom>
          <a:noFill/>
        </p:spPr>
        <p:txBody>
          <a:bodyPr wrap="square" rtlCol="0">
            <a:spAutoFit/>
          </a:bodyPr>
          <a:lstStyle/>
          <a:p>
            <a:r>
              <a:rPr lang="en-US" dirty="0"/>
              <a:t>1. Click on the down arrow next to </a:t>
            </a:r>
            <a:r>
              <a:rPr lang="en-US" dirty="0">
                <a:solidFill>
                  <a:srgbClr val="0070C0"/>
                </a:solidFill>
              </a:rPr>
              <a:t>Add</a:t>
            </a:r>
          </a:p>
        </p:txBody>
      </p:sp>
      <p:sp>
        <p:nvSpPr>
          <p:cNvPr id="11" name="TextBox 10">
            <a:extLst>
              <a:ext uri="{FF2B5EF4-FFF2-40B4-BE49-F238E27FC236}">
                <a16:creationId xmlns:a16="http://schemas.microsoft.com/office/drawing/2014/main" id="{296FE862-6752-7F74-3954-7F92653D4573}"/>
              </a:ext>
            </a:extLst>
          </p:cNvPr>
          <p:cNvSpPr txBox="1"/>
          <p:nvPr/>
        </p:nvSpPr>
        <p:spPr>
          <a:xfrm>
            <a:off x="480806" y="3554737"/>
            <a:ext cx="1842582" cy="1384995"/>
          </a:xfrm>
          <a:prstGeom prst="rect">
            <a:avLst/>
          </a:prstGeom>
          <a:noFill/>
        </p:spPr>
        <p:txBody>
          <a:bodyPr wrap="square" rtlCol="0">
            <a:spAutoFit/>
          </a:bodyPr>
          <a:lstStyle/>
          <a:p>
            <a:pPr marL="342900" indent="-342900">
              <a:buAutoNum type="arabicPeriod" startAt="3"/>
            </a:pPr>
            <a:r>
              <a:rPr lang="en-US" dirty="0"/>
              <a:t>Search for USA States </a:t>
            </a:r>
          </a:p>
          <a:p>
            <a:pPr marL="342900" indent="-342900">
              <a:buAutoNum type="arabicPeriod" startAt="3"/>
            </a:pPr>
            <a:endParaRPr lang="en-US" dirty="0"/>
          </a:p>
          <a:p>
            <a:pPr marL="342900" indent="-342900">
              <a:buAutoNum type="arabicPeriod" startAt="3"/>
            </a:pPr>
            <a:r>
              <a:rPr lang="en-US" dirty="0"/>
              <a:t>Click on </a:t>
            </a:r>
            <a:r>
              <a:rPr lang="en-US" dirty="0">
                <a:solidFill>
                  <a:srgbClr val="0070C0"/>
                </a:solidFill>
              </a:rPr>
              <a:t>Add</a:t>
            </a:r>
            <a:r>
              <a:rPr lang="en-US" dirty="0"/>
              <a:t> next to USA Census States</a:t>
            </a:r>
          </a:p>
        </p:txBody>
      </p:sp>
      <p:cxnSp>
        <p:nvCxnSpPr>
          <p:cNvPr id="14" name="Straight Arrow Connector 13">
            <a:extLst>
              <a:ext uri="{FF2B5EF4-FFF2-40B4-BE49-F238E27FC236}">
                <a16:creationId xmlns:a16="http://schemas.microsoft.com/office/drawing/2014/main" id="{F86B8537-F4E3-7678-E4AC-D0FF65939FF9}"/>
              </a:ext>
            </a:extLst>
          </p:cNvPr>
          <p:cNvCxnSpPr>
            <a:cxnSpLocks/>
          </p:cNvCxnSpPr>
          <p:nvPr/>
        </p:nvCxnSpPr>
        <p:spPr>
          <a:xfrm flipV="1">
            <a:off x="2071255" y="4191000"/>
            <a:ext cx="1943175" cy="2497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4200" dirty="0">
              <a:solidFill>
                <a:schemeClr val="accent6">
                  <a:lumMod val="50000"/>
                </a:schemeClr>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13" name="Google Shape;113;p20"/>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lt1"/>
                </a:solidFill>
                <a:latin typeface="Raleway"/>
                <a:ea typeface="Raleway"/>
                <a:cs typeface="Raleway"/>
                <a:sym typeface="Raleway"/>
              </a:rPr>
              <a:t>Setting up a Map – adding US county outlines</a:t>
            </a:r>
            <a:endParaRPr sz="1800" dirty="0">
              <a:solidFill>
                <a:srgbClr val="D8AB0B"/>
              </a:solidFill>
              <a:latin typeface="Raleway"/>
              <a:ea typeface="Raleway"/>
              <a:cs typeface="Raleway"/>
              <a:sym typeface="Raleway"/>
            </a:endParaRPr>
          </a:p>
        </p:txBody>
      </p:sp>
      <p:pic>
        <p:nvPicPr>
          <p:cNvPr id="114" name="Google Shape;114;p20"/>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4" name="Picture 3">
            <a:extLst>
              <a:ext uri="{FF2B5EF4-FFF2-40B4-BE49-F238E27FC236}">
                <a16:creationId xmlns:a16="http://schemas.microsoft.com/office/drawing/2014/main" id="{36B0E252-A857-9C43-3FB9-76E5E181D8E6}"/>
              </a:ext>
            </a:extLst>
          </p:cNvPr>
          <p:cNvPicPr>
            <a:picLocks noChangeAspect="1"/>
          </p:cNvPicPr>
          <p:nvPr/>
        </p:nvPicPr>
        <p:blipFill>
          <a:blip r:embed="rId4"/>
          <a:stretch>
            <a:fillRect/>
          </a:stretch>
        </p:blipFill>
        <p:spPr>
          <a:xfrm>
            <a:off x="635176" y="1224477"/>
            <a:ext cx="1842582" cy="2073429"/>
          </a:xfrm>
          <a:prstGeom prst="rect">
            <a:avLst/>
          </a:prstGeom>
        </p:spPr>
      </p:pic>
      <p:pic>
        <p:nvPicPr>
          <p:cNvPr id="8" name="Picture 7">
            <a:extLst>
              <a:ext uri="{FF2B5EF4-FFF2-40B4-BE49-F238E27FC236}">
                <a16:creationId xmlns:a16="http://schemas.microsoft.com/office/drawing/2014/main" id="{22AB0D38-3859-4E35-2DAC-92B961B73161}"/>
              </a:ext>
            </a:extLst>
          </p:cNvPr>
          <p:cNvPicPr>
            <a:picLocks noChangeAspect="1"/>
          </p:cNvPicPr>
          <p:nvPr/>
        </p:nvPicPr>
        <p:blipFill>
          <a:blip r:embed="rId5"/>
          <a:stretch>
            <a:fillRect/>
          </a:stretch>
        </p:blipFill>
        <p:spPr>
          <a:xfrm>
            <a:off x="3112933" y="1127029"/>
            <a:ext cx="1592778" cy="1698963"/>
          </a:xfrm>
          <a:prstGeom prst="rect">
            <a:avLst/>
          </a:prstGeom>
        </p:spPr>
      </p:pic>
      <p:sp>
        <p:nvSpPr>
          <p:cNvPr id="9" name="TextBox 8">
            <a:extLst>
              <a:ext uri="{FF2B5EF4-FFF2-40B4-BE49-F238E27FC236}">
                <a16:creationId xmlns:a16="http://schemas.microsoft.com/office/drawing/2014/main" id="{269D5930-D43F-FDB3-2B9B-D3BD77D1B76F}"/>
              </a:ext>
            </a:extLst>
          </p:cNvPr>
          <p:cNvSpPr txBox="1"/>
          <p:nvPr/>
        </p:nvSpPr>
        <p:spPr>
          <a:xfrm>
            <a:off x="2849787" y="335125"/>
            <a:ext cx="2186342" cy="738664"/>
          </a:xfrm>
          <a:prstGeom prst="rect">
            <a:avLst/>
          </a:prstGeom>
          <a:noFill/>
        </p:spPr>
        <p:txBody>
          <a:bodyPr wrap="square" rtlCol="0">
            <a:spAutoFit/>
          </a:bodyPr>
          <a:lstStyle/>
          <a:p>
            <a:r>
              <a:rPr lang="en-US" dirty="0"/>
              <a:t>2. Click on the down arrow next to My content and choose Living Atlas</a:t>
            </a:r>
          </a:p>
        </p:txBody>
      </p:sp>
      <p:sp>
        <p:nvSpPr>
          <p:cNvPr id="10" name="TextBox 9">
            <a:extLst>
              <a:ext uri="{FF2B5EF4-FFF2-40B4-BE49-F238E27FC236}">
                <a16:creationId xmlns:a16="http://schemas.microsoft.com/office/drawing/2014/main" id="{D1113C11-504A-BEAA-F0B8-CB566D0FA0D0}"/>
              </a:ext>
            </a:extLst>
          </p:cNvPr>
          <p:cNvSpPr txBox="1"/>
          <p:nvPr/>
        </p:nvSpPr>
        <p:spPr>
          <a:xfrm>
            <a:off x="574889" y="485813"/>
            <a:ext cx="1943175" cy="738664"/>
          </a:xfrm>
          <a:prstGeom prst="rect">
            <a:avLst/>
          </a:prstGeom>
          <a:noFill/>
        </p:spPr>
        <p:txBody>
          <a:bodyPr wrap="square" rtlCol="0">
            <a:spAutoFit/>
          </a:bodyPr>
          <a:lstStyle/>
          <a:p>
            <a:r>
              <a:rPr lang="en-US" dirty="0"/>
              <a:t>1. Click on the down arrow next to </a:t>
            </a:r>
            <a:r>
              <a:rPr lang="en-US" dirty="0">
                <a:solidFill>
                  <a:srgbClr val="0070C0"/>
                </a:solidFill>
              </a:rPr>
              <a:t>Add, </a:t>
            </a:r>
            <a:r>
              <a:rPr lang="en-US" dirty="0">
                <a:solidFill>
                  <a:schemeClr val="tx1"/>
                </a:solidFill>
              </a:rPr>
              <a:t>choose Browse layers</a:t>
            </a:r>
          </a:p>
        </p:txBody>
      </p:sp>
      <p:sp>
        <p:nvSpPr>
          <p:cNvPr id="11" name="TextBox 10">
            <a:extLst>
              <a:ext uri="{FF2B5EF4-FFF2-40B4-BE49-F238E27FC236}">
                <a16:creationId xmlns:a16="http://schemas.microsoft.com/office/drawing/2014/main" id="{296FE862-6752-7F74-3954-7F92653D4573}"/>
              </a:ext>
            </a:extLst>
          </p:cNvPr>
          <p:cNvSpPr txBox="1"/>
          <p:nvPr/>
        </p:nvSpPr>
        <p:spPr>
          <a:xfrm>
            <a:off x="480805" y="3554737"/>
            <a:ext cx="2477140" cy="1384995"/>
          </a:xfrm>
          <a:prstGeom prst="rect">
            <a:avLst/>
          </a:prstGeom>
          <a:noFill/>
        </p:spPr>
        <p:txBody>
          <a:bodyPr wrap="square" rtlCol="0">
            <a:spAutoFit/>
          </a:bodyPr>
          <a:lstStyle/>
          <a:p>
            <a:pPr marL="342900" indent="-342900">
              <a:buAutoNum type="arabicPeriod" startAt="3"/>
            </a:pPr>
            <a:r>
              <a:rPr lang="en-US" dirty="0"/>
              <a:t>Search for USA Counties </a:t>
            </a:r>
          </a:p>
          <a:p>
            <a:pPr marL="342900" indent="-342900">
              <a:buAutoNum type="arabicPeriod" startAt="3"/>
            </a:pPr>
            <a:endParaRPr lang="en-US" dirty="0"/>
          </a:p>
          <a:p>
            <a:pPr marL="342900" indent="-342900">
              <a:buAutoNum type="arabicPeriod" startAt="3"/>
            </a:pPr>
            <a:r>
              <a:rPr lang="en-US" dirty="0"/>
              <a:t>Click on </a:t>
            </a:r>
            <a:r>
              <a:rPr lang="en-US" dirty="0">
                <a:solidFill>
                  <a:srgbClr val="0070C0"/>
                </a:solidFill>
              </a:rPr>
              <a:t>Add </a:t>
            </a:r>
            <a:r>
              <a:rPr lang="en-US" dirty="0"/>
              <a:t>next to USA Counties Generalized Boundaries</a:t>
            </a:r>
          </a:p>
        </p:txBody>
      </p:sp>
      <p:pic>
        <p:nvPicPr>
          <p:cNvPr id="3" name="Picture 2">
            <a:extLst>
              <a:ext uri="{FF2B5EF4-FFF2-40B4-BE49-F238E27FC236}">
                <a16:creationId xmlns:a16="http://schemas.microsoft.com/office/drawing/2014/main" id="{C12042DB-43BE-6EC4-C0A7-7C87AC669E63}"/>
              </a:ext>
            </a:extLst>
          </p:cNvPr>
          <p:cNvPicPr>
            <a:picLocks noChangeAspect="1"/>
          </p:cNvPicPr>
          <p:nvPr/>
        </p:nvPicPr>
        <p:blipFill>
          <a:blip r:embed="rId6"/>
          <a:stretch>
            <a:fillRect/>
          </a:stretch>
        </p:blipFill>
        <p:spPr>
          <a:xfrm>
            <a:off x="3046128" y="3474746"/>
            <a:ext cx="2001517" cy="1180382"/>
          </a:xfrm>
          <a:prstGeom prst="rect">
            <a:avLst/>
          </a:prstGeom>
        </p:spPr>
      </p:pic>
      <p:cxnSp>
        <p:nvCxnSpPr>
          <p:cNvPr id="14" name="Straight Arrow Connector 13">
            <a:extLst>
              <a:ext uri="{FF2B5EF4-FFF2-40B4-BE49-F238E27FC236}">
                <a16:creationId xmlns:a16="http://schemas.microsoft.com/office/drawing/2014/main" id="{F86B8537-F4E3-7678-E4AC-D0FF65939FF9}"/>
              </a:ext>
            </a:extLst>
          </p:cNvPr>
          <p:cNvCxnSpPr>
            <a:cxnSpLocks/>
          </p:cNvCxnSpPr>
          <p:nvPr/>
        </p:nvCxnSpPr>
        <p:spPr>
          <a:xfrm>
            <a:off x="2576945" y="4364182"/>
            <a:ext cx="1731819" cy="1590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32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4200" dirty="0">
              <a:solidFill>
                <a:schemeClr val="accent6">
                  <a:lumMod val="50000"/>
                </a:schemeClr>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13" name="Google Shape;113;p20"/>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lt1"/>
                </a:solidFill>
                <a:latin typeface="Raleway"/>
                <a:ea typeface="Raleway"/>
                <a:cs typeface="Raleway"/>
                <a:sym typeface="Raleway"/>
              </a:rPr>
              <a:t>Setting up a Map – State and Counties Results</a:t>
            </a:r>
            <a:endParaRPr sz="1800" dirty="0">
              <a:solidFill>
                <a:srgbClr val="D8AB0B"/>
              </a:solidFill>
              <a:latin typeface="Raleway"/>
              <a:ea typeface="Raleway"/>
              <a:cs typeface="Raleway"/>
              <a:sym typeface="Raleway"/>
            </a:endParaRPr>
          </a:p>
        </p:txBody>
      </p:sp>
      <p:pic>
        <p:nvPicPr>
          <p:cNvPr id="114" name="Google Shape;114;p20"/>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5" name="Picture 4">
            <a:extLst>
              <a:ext uri="{FF2B5EF4-FFF2-40B4-BE49-F238E27FC236}">
                <a16:creationId xmlns:a16="http://schemas.microsoft.com/office/drawing/2014/main" id="{26730919-57D6-25E9-AD23-9A2A7C33BE6A}"/>
              </a:ext>
            </a:extLst>
          </p:cNvPr>
          <p:cNvPicPr>
            <a:picLocks noChangeAspect="1"/>
          </p:cNvPicPr>
          <p:nvPr/>
        </p:nvPicPr>
        <p:blipFill>
          <a:blip r:embed="rId4"/>
          <a:stretch>
            <a:fillRect/>
          </a:stretch>
        </p:blipFill>
        <p:spPr>
          <a:xfrm>
            <a:off x="289206" y="1651062"/>
            <a:ext cx="4918364" cy="2725234"/>
          </a:xfrm>
          <a:prstGeom prst="rect">
            <a:avLst/>
          </a:prstGeom>
          <a:ln>
            <a:solidFill>
              <a:schemeClr val="tx1"/>
            </a:solidFill>
          </a:ln>
        </p:spPr>
      </p:pic>
      <p:sp>
        <p:nvSpPr>
          <p:cNvPr id="6" name="TextBox 5">
            <a:extLst>
              <a:ext uri="{FF2B5EF4-FFF2-40B4-BE49-F238E27FC236}">
                <a16:creationId xmlns:a16="http://schemas.microsoft.com/office/drawing/2014/main" id="{DB11D852-E268-667C-C44E-F7F98489C920}"/>
              </a:ext>
            </a:extLst>
          </p:cNvPr>
          <p:cNvSpPr txBox="1"/>
          <p:nvPr/>
        </p:nvSpPr>
        <p:spPr>
          <a:xfrm>
            <a:off x="492254" y="392354"/>
            <a:ext cx="3886200" cy="954107"/>
          </a:xfrm>
          <a:prstGeom prst="rect">
            <a:avLst/>
          </a:prstGeom>
          <a:noFill/>
        </p:spPr>
        <p:txBody>
          <a:bodyPr wrap="square" rtlCol="0">
            <a:spAutoFit/>
          </a:bodyPr>
          <a:lstStyle/>
          <a:p>
            <a:pPr algn="ctr"/>
            <a:r>
              <a:rPr lang="en-US" dirty="0"/>
              <a:t>The state outlines are in the map but hidden by the counties.   In the next two slides, you will learn how to display the states boundaries  and only the Florida counties </a:t>
            </a:r>
          </a:p>
        </p:txBody>
      </p:sp>
    </p:spTree>
    <p:extLst>
      <p:ext uri="{BB962C8B-B14F-4D97-AF65-F5344CB8AC3E}">
        <p14:creationId xmlns:p14="http://schemas.microsoft.com/office/powerpoint/2010/main" val="158026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4200" dirty="0">
              <a:solidFill>
                <a:schemeClr val="accent6">
                  <a:lumMod val="50000"/>
                </a:schemeClr>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13" name="Google Shape;113;p20"/>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lt1"/>
                </a:solidFill>
                <a:latin typeface="Raleway"/>
                <a:ea typeface="Raleway"/>
                <a:cs typeface="Raleway"/>
                <a:sym typeface="Raleway"/>
              </a:rPr>
              <a:t>Setting up a Map – only showing Florida counties and state outlines</a:t>
            </a:r>
            <a:endParaRPr sz="1800" dirty="0">
              <a:solidFill>
                <a:srgbClr val="D8AB0B"/>
              </a:solidFill>
              <a:latin typeface="Raleway"/>
              <a:ea typeface="Raleway"/>
              <a:cs typeface="Raleway"/>
              <a:sym typeface="Raleway"/>
            </a:endParaRPr>
          </a:p>
        </p:txBody>
      </p:sp>
      <p:pic>
        <p:nvPicPr>
          <p:cNvPr id="114" name="Google Shape;114;p20"/>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7" name="Picture 6">
            <a:extLst>
              <a:ext uri="{FF2B5EF4-FFF2-40B4-BE49-F238E27FC236}">
                <a16:creationId xmlns:a16="http://schemas.microsoft.com/office/drawing/2014/main" id="{E2F6A99A-8B49-AFA8-A452-622FD20F3F04}"/>
              </a:ext>
            </a:extLst>
          </p:cNvPr>
          <p:cNvPicPr>
            <a:picLocks noChangeAspect="1"/>
          </p:cNvPicPr>
          <p:nvPr/>
        </p:nvPicPr>
        <p:blipFill>
          <a:blip r:embed="rId4"/>
          <a:stretch>
            <a:fillRect/>
          </a:stretch>
        </p:blipFill>
        <p:spPr>
          <a:xfrm>
            <a:off x="3008323" y="219311"/>
            <a:ext cx="1925097" cy="863293"/>
          </a:xfrm>
          <a:prstGeom prst="rect">
            <a:avLst/>
          </a:prstGeom>
          <a:ln>
            <a:solidFill>
              <a:schemeClr val="tx1"/>
            </a:solidFill>
          </a:ln>
        </p:spPr>
      </p:pic>
      <p:pic>
        <p:nvPicPr>
          <p:cNvPr id="9" name="Picture 8">
            <a:extLst>
              <a:ext uri="{FF2B5EF4-FFF2-40B4-BE49-F238E27FC236}">
                <a16:creationId xmlns:a16="http://schemas.microsoft.com/office/drawing/2014/main" id="{70C9DDA4-19C2-E9A6-C74B-CCBA83798521}"/>
              </a:ext>
            </a:extLst>
          </p:cNvPr>
          <p:cNvPicPr>
            <a:picLocks noChangeAspect="1"/>
          </p:cNvPicPr>
          <p:nvPr/>
        </p:nvPicPr>
        <p:blipFill rotWithShape="1">
          <a:blip r:embed="rId5"/>
          <a:srcRect l="6751"/>
          <a:stretch/>
        </p:blipFill>
        <p:spPr>
          <a:xfrm>
            <a:off x="2922930" y="1157634"/>
            <a:ext cx="1878007" cy="1502906"/>
          </a:xfrm>
          <a:prstGeom prst="rect">
            <a:avLst/>
          </a:prstGeom>
          <a:ln>
            <a:solidFill>
              <a:schemeClr val="tx1"/>
            </a:solidFill>
          </a:ln>
        </p:spPr>
      </p:pic>
      <p:pic>
        <p:nvPicPr>
          <p:cNvPr id="12" name="Picture 11">
            <a:extLst>
              <a:ext uri="{FF2B5EF4-FFF2-40B4-BE49-F238E27FC236}">
                <a16:creationId xmlns:a16="http://schemas.microsoft.com/office/drawing/2014/main" id="{E624D60E-EE4B-8FF7-5E1D-9896B31FA45D}"/>
              </a:ext>
            </a:extLst>
          </p:cNvPr>
          <p:cNvPicPr>
            <a:picLocks noChangeAspect="1"/>
          </p:cNvPicPr>
          <p:nvPr/>
        </p:nvPicPr>
        <p:blipFill>
          <a:blip r:embed="rId6"/>
          <a:stretch>
            <a:fillRect/>
          </a:stretch>
        </p:blipFill>
        <p:spPr>
          <a:xfrm>
            <a:off x="2922930" y="2862211"/>
            <a:ext cx="1742035" cy="1486775"/>
          </a:xfrm>
          <a:prstGeom prst="rect">
            <a:avLst/>
          </a:prstGeom>
          <a:ln>
            <a:solidFill>
              <a:schemeClr val="tx1"/>
            </a:solidFill>
          </a:ln>
        </p:spPr>
      </p:pic>
      <p:sp>
        <p:nvSpPr>
          <p:cNvPr id="15" name="TextBox 14">
            <a:extLst>
              <a:ext uri="{FF2B5EF4-FFF2-40B4-BE49-F238E27FC236}">
                <a16:creationId xmlns:a16="http://schemas.microsoft.com/office/drawing/2014/main" id="{07319FE9-8CDA-FCD1-F118-F4A4A7B34337}"/>
              </a:ext>
            </a:extLst>
          </p:cNvPr>
          <p:cNvSpPr txBox="1"/>
          <p:nvPr/>
        </p:nvSpPr>
        <p:spPr>
          <a:xfrm>
            <a:off x="288803" y="281625"/>
            <a:ext cx="2576945" cy="4832092"/>
          </a:xfrm>
          <a:prstGeom prst="rect">
            <a:avLst/>
          </a:prstGeom>
          <a:noFill/>
        </p:spPr>
        <p:txBody>
          <a:bodyPr wrap="square" rtlCol="0">
            <a:spAutoFit/>
          </a:bodyPr>
          <a:lstStyle/>
          <a:p>
            <a:pPr marL="342900" indent="-342900">
              <a:buAutoNum type="arabicPeriod"/>
            </a:pPr>
            <a:r>
              <a:rPr lang="en-US" dirty="0"/>
              <a:t>Click on the USA Counties layer, so it shows blue on the left</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On the right side of the screen click on Filter</a:t>
            </a:r>
          </a:p>
          <a:p>
            <a:pPr marL="342900" indent="-342900">
              <a:buAutoNum type="arabicPeriod"/>
            </a:pPr>
            <a:endParaRPr lang="en-US" dirty="0"/>
          </a:p>
          <a:p>
            <a:pPr marL="342900" indent="-342900">
              <a:buAutoNum type="arabicPeriod"/>
            </a:pPr>
            <a:r>
              <a:rPr lang="en-US" dirty="0"/>
              <a:t>Click on Add new</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Enter the information as shown</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Click on Save at the bottom</a:t>
            </a:r>
          </a:p>
          <a:p>
            <a:pPr marL="342900" indent="-342900">
              <a:buAutoNum type="arabicPeriod"/>
            </a:pPr>
            <a:endParaRPr lang="en-US" dirty="0"/>
          </a:p>
        </p:txBody>
      </p:sp>
      <p:pic>
        <p:nvPicPr>
          <p:cNvPr id="17" name="Picture 16">
            <a:extLst>
              <a:ext uri="{FF2B5EF4-FFF2-40B4-BE49-F238E27FC236}">
                <a16:creationId xmlns:a16="http://schemas.microsoft.com/office/drawing/2014/main" id="{C7454B99-32C5-10EC-BB04-11A8297C4F3E}"/>
              </a:ext>
            </a:extLst>
          </p:cNvPr>
          <p:cNvPicPr>
            <a:picLocks noChangeAspect="1"/>
          </p:cNvPicPr>
          <p:nvPr/>
        </p:nvPicPr>
        <p:blipFill>
          <a:blip r:embed="rId7"/>
          <a:stretch>
            <a:fillRect/>
          </a:stretch>
        </p:blipFill>
        <p:spPr>
          <a:xfrm>
            <a:off x="2922930" y="4471108"/>
            <a:ext cx="1219269" cy="483592"/>
          </a:xfrm>
          <a:prstGeom prst="rect">
            <a:avLst/>
          </a:prstGeom>
          <a:ln>
            <a:solidFill>
              <a:schemeClr val="tx1"/>
            </a:solidFill>
          </a:ln>
        </p:spPr>
      </p:pic>
      <p:cxnSp>
        <p:nvCxnSpPr>
          <p:cNvPr id="19" name="Straight Arrow Connector 18">
            <a:extLst>
              <a:ext uri="{FF2B5EF4-FFF2-40B4-BE49-F238E27FC236}">
                <a16:creationId xmlns:a16="http://schemas.microsoft.com/office/drawing/2014/main" id="{36C948ED-EDC0-0891-16FF-CEA7E8966B55}"/>
              </a:ext>
            </a:extLst>
          </p:cNvPr>
          <p:cNvCxnSpPr/>
          <p:nvPr/>
        </p:nvCxnSpPr>
        <p:spPr>
          <a:xfrm flipV="1">
            <a:off x="2389909" y="554182"/>
            <a:ext cx="706582" cy="484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BDECA13-C8B9-9346-0C61-DBE5E85ABA00}"/>
              </a:ext>
            </a:extLst>
          </p:cNvPr>
          <p:cNvCxnSpPr>
            <a:cxnSpLocks/>
          </p:cNvCxnSpPr>
          <p:nvPr/>
        </p:nvCxnSpPr>
        <p:spPr>
          <a:xfrm>
            <a:off x="2187757" y="3422073"/>
            <a:ext cx="820566" cy="2808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12EA306-B06E-73A5-2F50-63E784459AF9}"/>
              </a:ext>
            </a:extLst>
          </p:cNvPr>
          <p:cNvCxnSpPr>
            <a:cxnSpLocks/>
          </p:cNvCxnSpPr>
          <p:nvPr/>
        </p:nvCxnSpPr>
        <p:spPr>
          <a:xfrm>
            <a:off x="2123423" y="2396525"/>
            <a:ext cx="1409141" cy="1752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52CC1F1-B27C-F070-5772-FC87ADEE939B}"/>
              </a:ext>
            </a:extLst>
          </p:cNvPr>
          <p:cNvCxnSpPr>
            <a:cxnSpLocks/>
          </p:cNvCxnSpPr>
          <p:nvPr/>
        </p:nvCxnSpPr>
        <p:spPr>
          <a:xfrm flipV="1">
            <a:off x="2449267" y="1722275"/>
            <a:ext cx="2215698" cy="186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76BA729-DF28-E4B5-B8EA-3D1F3DE45F08}"/>
              </a:ext>
            </a:extLst>
          </p:cNvPr>
          <p:cNvCxnSpPr>
            <a:cxnSpLocks/>
          </p:cNvCxnSpPr>
          <p:nvPr/>
        </p:nvCxnSpPr>
        <p:spPr>
          <a:xfrm flipV="1">
            <a:off x="1724891" y="4712904"/>
            <a:ext cx="1198039" cy="99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469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ctrTitle"/>
          </p:nvPr>
        </p:nvSpPr>
        <p:spPr>
          <a:xfrm>
            <a:off x="-5653"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4200" dirty="0">
              <a:solidFill>
                <a:schemeClr val="accent6">
                  <a:lumMod val="50000"/>
                </a:schemeClr>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13" name="Google Shape;113;p20"/>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lt1"/>
                </a:solidFill>
                <a:latin typeface="Raleway"/>
                <a:ea typeface="Raleway"/>
                <a:cs typeface="Raleway"/>
                <a:sym typeface="Raleway"/>
              </a:rPr>
              <a:t>Setting up a Map – State and Counties Results</a:t>
            </a:r>
            <a:endParaRPr sz="1800" dirty="0">
              <a:solidFill>
                <a:srgbClr val="D8AB0B"/>
              </a:solidFill>
              <a:latin typeface="Raleway"/>
              <a:ea typeface="Raleway"/>
              <a:cs typeface="Raleway"/>
              <a:sym typeface="Raleway"/>
            </a:endParaRPr>
          </a:p>
        </p:txBody>
      </p:sp>
      <p:pic>
        <p:nvPicPr>
          <p:cNvPr id="114" name="Google Shape;114;p20"/>
          <p:cNvPicPr preferRelativeResize="0"/>
          <p:nvPr/>
        </p:nvPicPr>
        <p:blipFill>
          <a:blip r:embed="rId3">
            <a:alphaModFix/>
          </a:blip>
          <a:stretch>
            <a:fillRect/>
          </a:stretch>
        </p:blipFill>
        <p:spPr>
          <a:xfrm>
            <a:off x="5417175" y="4440701"/>
            <a:ext cx="1766224" cy="478250"/>
          </a:xfrm>
          <a:prstGeom prst="rect">
            <a:avLst/>
          </a:prstGeom>
          <a:noFill/>
          <a:ln>
            <a:noFill/>
          </a:ln>
        </p:spPr>
      </p:pic>
      <p:sp>
        <p:nvSpPr>
          <p:cNvPr id="4" name="TextBox 3">
            <a:extLst>
              <a:ext uri="{FF2B5EF4-FFF2-40B4-BE49-F238E27FC236}">
                <a16:creationId xmlns:a16="http://schemas.microsoft.com/office/drawing/2014/main" id="{A9C48EDB-3094-7328-92ED-ABFBB5E04E5A}"/>
              </a:ext>
            </a:extLst>
          </p:cNvPr>
          <p:cNvSpPr txBox="1"/>
          <p:nvPr/>
        </p:nvSpPr>
        <p:spPr>
          <a:xfrm>
            <a:off x="914998" y="3518764"/>
            <a:ext cx="3338946" cy="1169551"/>
          </a:xfrm>
          <a:prstGeom prst="rect">
            <a:avLst/>
          </a:prstGeom>
          <a:noFill/>
        </p:spPr>
        <p:txBody>
          <a:bodyPr wrap="square" rtlCol="0">
            <a:spAutoFit/>
          </a:bodyPr>
          <a:lstStyle/>
          <a:p>
            <a:pPr algn="ctr"/>
            <a:r>
              <a:rPr lang="en-US" dirty="0"/>
              <a:t>Save!</a:t>
            </a:r>
          </a:p>
          <a:p>
            <a:pPr algn="ctr"/>
            <a:endParaRPr lang="en-US" dirty="0"/>
          </a:p>
          <a:p>
            <a:pPr algn="ctr"/>
            <a:r>
              <a:rPr lang="en-US" dirty="0"/>
              <a:t>Click on the button on the left – the blue dot shows that there are changes that are not saved.</a:t>
            </a:r>
          </a:p>
        </p:txBody>
      </p:sp>
      <p:pic>
        <p:nvPicPr>
          <p:cNvPr id="11" name="Picture 10">
            <a:extLst>
              <a:ext uri="{FF2B5EF4-FFF2-40B4-BE49-F238E27FC236}">
                <a16:creationId xmlns:a16="http://schemas.microsoft.com/office/drawing/2014/main" id="{0BD5AA7B-024D-31DF-2AED-B1FDA934CA9E}"/>
              </a:ext>
            </a:extLst>
          </p:cNvPr>
          <p:cNvPicPr>
            <a:picLocks noChangeAspect="1"/>
          </p:cNvPicPr>
          <p:nvPr/>
        </p:nvPicPr>
        <p:blipFill>
          <a:blip r:embed="rId4"/>
          <a:stretch>
            <a:fillRect/>
          </a:stretch>
        </p:blipFill>
        <p:spPr>
          <a:xfrm>
            <a:off x="82950" y="790855"/>
            <a:ext cx="4890784" cy="2470965"/>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94E0DADA-78C7-55D7-FBF4-DE9499580AF6}"/>
              </a:ext>
            </a:extLst>
          </p:cNvPr>
          <p:cNvCxnSpPr>
            <a:cxnSpLocks/>
          </p:cNvCxnSpPr>
          <p:nvPr/>
        </p:nvCxnSpPr>
        <p:spPr>
          <a:xfrm flipH="1" flipV="1">
            <a:off x="220629" y="2163614"/>
            <a:ext cx="2137560" cy="17087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0F7A3E-4979-9A16-5941-7C52A303AA3F}"/>
              </a:ext>
            </a:extLst>
          </p:cNvPr>
          <p:cNvSpPr txBox="1"/>
          <p:nvPr/>
        </p:nvSpPr>
        <p:spPr>
          <a:xfrm>
            <a:off x="577516" y="281883"/>
            <a:ext cx="4152613" cy="307777"/>
          </a:xfrm>
          <a:prstGeom prst="rect">
            <a:avLst/>
          </a:prstGeom>
          <a:noFill/>
        </p:spPr>
        <p:txBody>
          <a:bodyPr wrap="square" rtlCol="0">
            <a:spAutoFit/>
          </a:bodyPr>
          <a:lstStyle/>
          <a:p>
            <a:pPr algn="ctr"/>
            <a:r>
              <a:rPr lang="en-US" dirty="0"/>
              <a:t>Map shows States and Florida counties</a:t>
            </a:r>
          </a:p>
        </p:txBody>
      </p:sp>
    </p:spTree>
    <p:extLst>
      <p:ext uri="{BB962C8B-B14F-4D97-AF65-F5344CB8AC3E}">
        <p14:creationId xmlns:p14="http://schemas.microsoft.com/office/powerpoint/2010/main" val="3642739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4200" dirty="0">
              <a:solidFill>
                <a:schemeClr val="accent6">
                  <a:lumMod val="50000"/>
                </a:schemeClr>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13" name="Google Shape;113;p20"/>
          <p:cNvSpPr txBox="1">
            <a:spLocks noGrp="1"/>
          </p:cNvSpPr>
          <p:nvPr>
            <p:ph type="subTitle" idx="1"/>
          </p:nvPr>
        </p:nvSpPr>
        <p:spPr>
          <a:xfrm>
            <a:off x="5520191" y="980725"/>
            <a:ext cx="334821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rtl="0">
              <a:lnSpc>
                <a:spcPct val="90000"/>
              </a:lnSpc>
              <a:spcBef>
                <a:spcPts val="0"/>
              </a:spcBef>
              <a:spcAft>
                <a:spcPts val="0"/>
              </a:spcAft>
              <a:buNone/>
            </a:pPr>
            <a:r>
              <a:rPr lang="en" sz="2700" b="1" dirty="0">
                <a:solidFill>
                  <a:schemeClr val="lt1"/>
                </a:solidFill>
                <a:latin typeface="Raleway"/>
                <a:ea typeface="Raleway"/>
                <a:cs typeface="Raleway"/>
                <a:sym typeface="Raleway"/>
              </a:rPr>
              <a:t>Setting up a Map – Changing symbology to display outlines only</a:t>
            </a:r>
            <a:endParaRPr sz="1800" dirty="0">
              <a:solidFill>
                <a:srgbClr val="D8AB0B"/>
              </a:solidFill>
              <a:latin typeface="Raleway"/>
              <a:ea typeface="Raleway"/>
              <a:cs typeface="Raleway"/>
              <a:sym typeface="Raleway"/>
            </a:endParaRPr>
          </a:p>
        </p:txBody>
      </p:sp>
      <p:pic>
        <p:nvPicPr>
          <p:cNvPr id="114" name="Google Shape;114;p20"/>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3" name="Picture 2">
            <a:extLst>
              <a:ext uri="{FF2B5EF4-FFF2-40B4-BE49-F238E27FC236}">
                <a16:creationId xmlns:a16="http://schemas.microsoft.com/office/drawing/2014/main" id="{5999B6FB-1591-8A06-8F39-4FC762F8FFA0}"/>
              </a:ext>
            </a:extLst>
          </p:cNvPr>
          <p:cNvPicPr>
            <a:picLocks noChangeAspect="1"/>
          </p:cNvPicPr>
          <p:nvPr/>
        </p:nvPicPr>
        <p:blipFill>
          <a:blip r:embed="rId4"/>
          <a:stretch>
            <a:fillRect/>
          </a:stretch>
        </p:blipFill>
        <p:spPr>
          <a:xfrm>
            <a:off x="427941" y="1163891"/>
            <a:ext cx="1668654" cy="808564"/>
          </a:xfrm>
          <a:prstGeom prst="rect">
            <a:avLst/>
          </a:prstGeom>
          <a:ln>
            <a:solidFill>
              <a:schemeClr val="tx1"/>
            </a:solidFill>
          </a:ln>
        </p:spPr>
      </p:pic>
      <p:pic>
        <p:nvPicPr>
          <p:cNvPr id="7" name="Picture 6">
            <a:extLst>
              <a:ext uri="{FF2B5EF4-FFF2-40B4-BE49-F238E27FC236}">
                <a16:creationId xmlns:a16="http://schemas.microsoft.com/office/drawing/2014/main" id="{2BF4A5EF-36AE-C35C-D5D0-7710E7FE4449}"/>
              </a:ext>
            </a:extLst>
          </p:cNvPr>
          <p:cNvPicPr>
            <a:picLocks noChangeAspect="1"/>
          </p:cNvPicPr>
          <p:nvPr/>
        </p:nvPicPr>
        <p:blipFill>
          <a:blip r:embed="rId5"/>
          <a:stretch>
            <a:fillRect/>
          </a:stretch>
        </p:blipFill>
        <p:spPr>
          <a:xfrm>
            <a:off x="493786" y="2816699"/>
            <a:ext cx="1527069" cy="1850707"/>
          </a:xfrm>
          <a:prstGeom prst="rect">
            <a:avLst/>
          </a:prstGeom>
          <a:ln>
            <a:solidFill>
              <a:schemeClr val="tx1"/>
            </a:solidFill>
          </a:ln>
        </p:spPr>
      </p:pic>
      <p:pic>
        <p:nvPicPr>
          <p:cNvPr id="15" name="Picture 14">
            <a:extLst>
              <a:ext uri="{FF2B5EF4-FFF2-40B4-BE49-F238E27FC236}">
                <a16:creationId xmlns:a16="http://schemas.microsoft.com/office/drawing/2014/main" id="{D0026E88-DBC8-5C49-702F-3335940C9175}"/>
              </a:ext>
            </a:extLst>
          </p:cNvPr>
          <p:cNvPicPr>
            <a:picLocks noChangeAspect="1"/>
          </p:cNvPicPr>
          <p:nvPr/>
        </p:nvPicPr>
        <p:blipFill>
          <a:blip r:embed="rId6"/>
          <a:stretch>
            <a:fillRect/>
          </a:stretch>
        </p:blipFill>
        <p:spPr>
          <a:xfrm>
            <a:off x="3547613" y="4592500"/>
            <a:ext cx="1523679" cy="460647"/>
          </a:xfrm>
          <a:prstGeom prst="rect">
            <a:avLst/>
          </a:prstGeom>
          <a:ln>
            <a:solidFill>
              <a:schemeClr val="tx1"/>
            </a:solidFill>
          </a:ln>
        </p:spPr>
      </p:pic>
      <p:sp>
        <p:nvSpPr>
          <p:cNvPr id="16" name="TextBox 15">
            <a:extLst>
              <a:ext uri="{FF2B5EF4-FFF2-40B4-BE49-F238E27FC236}">
                <a16:creationId xmlns:a16="http://schemas.microsoft.com/office/drawing/2014/main" id="{83EF3443-41CD-7AC0-222A-640479B3AB36}"/>
              </a:ext>
            </a:extLst>
          </p:cNvPr>
          <p:cNvSpPr txBox="1"/>
          <p:nvPr/>
        </p:nvSpPr>
        <p:spPr>
          <a:xfrm>
            <a:off x="208711" y="679647"/>
            <a:ext cx="1843962" cy="523220"/>
          </a:xfrm>
          <a:prstGeom prst="rect">
            <a:avLst/>
          </a:prstGeom>
          <a:noFill/>
        </p:spPr>
        <p:txBody>
          <a:bodyPr wrap="square" rtlCol="0">
            <a:spAutoFit/>
          </a:bodyPr>
          <a:lstStyle/>
          <a:p>
            <a:r>
              <a:rPr lang="en-US" dirty="0"/>
              <a:t>1. Click on USA Census States</a:t>
            </a:r>
          </a:p>
        </p:txBody>
      </p:sp>
      <p:sp>
        <p:nvSpPr>
          <p:cNvPr id="17" name="TextBox 16">
            <a:extLst>
              <a:ext uri="{FF2B5EF4-FFF2-40B4-BE49-F238E27FC236}">
                <a16:creationId xmlns:a16="http://schemas.microsoft.com/office/drawing/2014/main" id="{6A473E40-AD8A-517E-FF93-EF36273BB30E}"/>
              </a:ext>
            </a:extLst>
          </p:cNvPr>
          <p:cNvSpPr txBox="1"/>
          <p:nvPr/>
        </p:nvSpPr>
        <p:spPr>
          <a:xfrm>
            <a:off x="335340" y="2282434"/>
            <a:ext cx="1843962" cy="523220"/>
          </a:xfrm>
          <a:prstGeom prst="rect">
            <a:avLst/>
          </a:prstGeom>
          <a:noFill/>
        </p:spPr>
        <p:txBody>
          <a:bodyPr wrap="square" rtlCol="0">
            <a:spAutoFit/>
          </a:bodyPr>
          <a:lstStyle/>
          <a:p>
            <a:r>
              <a:rPr lang="en-US" dirty="0"/>
              <a:t>2. On the right, click on the Styles button</a:t>
            </a:r>
          </a:p>
        </p:txBody>
      </p:sp>
      <p:sp>
        <p:nvSpPr>
          <p:cNvPr id="22" name="TextBox 21">
            <a:extLst>
              <a:ext uri="{FF2B5EF4-FFF2-40B4-BE49-F238E27FC236}">
                <a16:creationId xmlns:a16="http://schemas.microsoft.com/office/drawing/2014/main" id="{CC5BE0FB-016F-DD4B-6F98-4B6CE6CC77EB}"/>
              </a:ext>
            </a:extLst>
          </p:cNvPr>
          <p:cNvSpPr txBox="1"/>
          <p:nvPr/>
        </p:nvSpPr>
        <p:spPr>
          <a:xfrm>
            <a:off x="2514641" y="4293266"/>
            <a:ext cx="2655369" cy="307777"/>
          </a:xfrm>
          <a:prstGeom prst="rect">
            <a:avLst/>
          </a:prstGeom>
          <a:noFill/>
        </p:spPr>
        <p:txBody>
          <a:bodyPr wrap="square" rtlCol="0">
            <a:spAutoFit/>
          </a:bodyPr>
          <a:lstStyle/>
          <a:p>
            <a:r>
              <a:rPr lang="en-US" dirty="0"/>
              <a:t>5. Click on done at the bottom</a:t>
            </a:r>
          </a:p>
        </p:txBody>
      </p:sp>
      <p:cxnSp>
        <p:nvCxnSpPr>
          <p:cNvPr id="27" name="Straight Arrow Connector 26">
            <a:extLst>
              <a:ext uri="{FF2B5EF4-FFF2-40B4-BE49-F238E27FC236}">
                <a16:creationId xmlns:a16="http://schemas.microsoft.com/office/drawing/2014/main" id="{061DF603-3056-FD04-7818-46891DC7BCF3}"/>
              </a:ext>
            </a:extLst>
          </p:cNvPr>
          <p:cNvCxnSpPr>
            <a:cxnSpLocks/>
          </p:cNvCxnSpPr>
          <p:nvPr/>
        </p:nvCxnSpPr>
        <p:spPr>
          <a:xfrm>
            <a:off x="1365911" y="2747134"/>
            <a:ext cx="541833" cy="3926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011DE25-DC0C-3A0B-C8B7-AD171DB5C843}"/>
              </a:ext>
            </a:extLst>
          </p:cNvPr>
          <p:cNvPicPr>
            <a:picLocks noChangeAspect="1"/>
          </p:cNvPicPr>
          <p:nvPr/>
        </p:nvPicPr>
        <p:blipFill>
          <a:blip r:embed="rId7"/>
          <a:stretch>
            <a:fillRect/>
          </a:stretch>
        </p:blipFill>
        <p:spPr>
          <a:xfrm>
            <a:off x="2864821" y="581749"/>
            <a:ext cx="2173711" cy="1599230"/>
          </a:xfrm>
          <a:prstGeom prst="rect">
            <a:avLst/>
          </a:prstGeom>
          <a:ln>
            <a:solidFill>
              <a:schemeClr val="tx1"/>
            </a:solidFill>
          </a:ln>
        </p:spPr>
      </p:pic>
      <p:sp>
        <p:nvSpPr>
          <p:cNvPr id="4" name="TextBox 3">
            <a:extLst>
              <a:ext uri="{FF2B5EF4-FFF2-40B4-BE49-F238E27FC236}">
                <a16:creationId xmlns:a16="http://schemas.microsoft.com/office/drawing/2014/main" id="{34DA0DA7-34EF-6DCF-1ADD-2B0F5D084D01}"/>
              </a:ext>
            </a:extLst>
          </p:cNvPr>
          <p:cNvSpPr txBox="1"/>
          <p:nvPr/>
        </p:nvSpPr>
        <p:spPr>
          <a:xfrm>
            <a:off x="2514640" y="82263"/>
            <a:ext cx="2834255" cy="523220"/>
          </a:xfrm>
          <a:prstGeom prst="rect">
            <a:avLst/>
          </a:prstGeom>
          <a:noFill/>
        </p:spPr>
        <p:txBody>
          <a:bodyPr wrap="square" rtlCol="0">
            <a:spAutoFit/>
          </a:bodyPr>
          <a:lstStyle/>
          <a:p>
            <a:r>
              <a:rPr lang="en-US" dirty="0"/>
              <a:t>3. Click on the pencil at the end of the colored line</a:t>
            </a:r>
          </a:p>
        </p:txBody>
      </p:sp>
      <p:cxnSp>
        <p:nvCxnSpPr>
          <p:cNvPr id="5" name="Straight Arrow Connector 4">
            <a:extLst>
              <a:ext uri="{FF2B5EF4-FFF2-40B4-BE49-F238E27FC236}">
                <a16:creationId xmlns:a16="http://schemas.microsoft.com/office/drawing/2014/main" id="{DE36C6A1-BFAB-E08E-A983-4AD3B3A26EC6}"/>
              </a:ext>
            </a:extLst>
          </p:cNvPr>
          <p:cNvCxnSpPr>
            <a:cxnSpLocks/>
          </p:cNvCxnSpPr>
          <p:nvPr/>
        </p:nvCxnSpPr>
        <p:spPr>
          <a:xfrm>
            <a:off x="4166364" y="460638"/>
            <a:ext cx="709264" cy="10873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E5F66A-4278-F111-A81E-B857FC8F3485}"/>
              </a:ext>
            </a:extLst>
          </p:cNvPr>
          <p:cNvPicPr>
            <a:picLocks noChangeAspect="1"/>
          </p:cNvPicPr>
          <p:nvPr/>
        </p:nvPicPr>
        <p:blipFill>
          <a:blip r:embed="rId8"/>
          <a:stretch>
            <a:fillRect/>
          </a:stretch>
        </p:blipFill>
        <p:spPr>
          <a:xfrm>
            <a:off x="2782057" y="2547010"/>
            <a:ext cx="2024930" cy="1671332"/>
          </a:xfrm>
          <a:prstGeom prst="rect">
            <a:avLst/>
          </a:prstGeom>
          <a:ln>
            <a:solidFill>
              <a:schemeClr val="tx1"/>
            </a:solidFill>
          </a:ln>
        </p:spPr>
      </p:pic>
      <p:sp>
        <p:nvSpPr>
          <p:cNvPr id="8" name="TextBox 7">
            <a:extLst>
              <a:ext uri="{FF2B5EF4-FFF2-40B4-BE49-F238E27FC236}">
                <a16:creationId xmlns:a16="http://schemas.microsoft.com/office/drawing/2014/main" id="{62C50467-A0A6-3D9B-D247-0D3121D2FFF6}"/>
              </a:ext>
            </a:extLst>
          </p:cNvPr>
          <p:cNvSpPr txBox="1"/>
          <p:nvPr/>
        </p:nvSpPr>
        <p:spPr>
          <a:xfrm>
            <a:off x="2514642" y="2222875"/>
            <a:ext cx="2655368" cy="307777"/>
          </a:xfrm>
          <a:prstGeom prst="rect">
            <a:avLst/>
          </a:prstGeom>
          <a:noFill/>
        </p:spPr>
        <p:txBody>
          <a:bodyPr wrap="square" rtlCol="0">
            <a:spAutoFit/>
          </a:bodyPr>
          <a:lstStyle/>
          <a:p>
            <a:r>
              <a:rPr lang="en-US" dirty="0"/>
              <a:t>4. Click on the No color button</a:t>
            </a:r>
          </a:p>
        </p:txBody>
      </p:sp>
      <p:cxnSp>
        <p:nvCxnSpPr>
          <p:cNvPr id="10" name="Straight Arrow Connector 9">
            <a:extLst>
              <a:ext uri="{FF2B5EF4-FFF2-40B4-BE49-F238E27FC236}">
                <a16:creationId xmlns:a16="http://schemas.microsoft.com/office/drawing/2014/main" id="{7C651AA2-1F68-32D8-CF24-B5C3603DF1B9}"/>
              </a:ext>
            </a:extLst>
          </p:cNvPr>
          <p:cNvCxnSpPr>
            <a:cxnSpLocks/>
          </p:cNvCxnSpPr>
          <p:nvPr/>
        </p:nvCxnSpPr>
        <p:spPr>
          <a:xfrm flipH="1">
            <a:off x="4335247" y="2461317"/>
            <a:ext cx="358697" cy="9263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415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4200" dirty="0">
              <a:solidFill>
                <a:schemeClr val="accent6">
                  <a:lumMod val="50000"/>
                </a:schemeClr>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13" name="Google Shape;113;p20"/>
          <p:cNvSpPr txBox="1">
            <a:spLocks noGrp="1"/>
          </p:cNvSpPr>
          <p:nvPr>
            <p:ph type="subTitle" idx="1"/>
          </p:nvPr>
        </p:nvSpPr>
        <p:spPr>
          <a:xfrm>
            <a:off x="5460450" y="1329600"/>
            <a:ext cx="3600600" cy="2484300"/>
          </a:xfrm>
          <a:prstGeom prst="rect">
            <a:avLst/>
          </a:prstGeom>
        </p:spPr>
        <p:txBody>
          <a:bodyPr spcFirstLastPara="1" wrap="square" lIns="91425" tIns="91425" rIns="91425" bIns="91425" anchor="t" anchorCtr="0">
            <a:noAutofit/>
          </a:bodyPr>
          <a:lstStyle/>
          <a:p>
            <a:pPr marL="0" lvl="0" indent="0"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rtl="0">
              <a:lnSpc>
                <a:spcPct val="90000"/>
              </a:lnSpc>
              <a:spcBef>
                <a:spcPts val="0"/>
              </a:spcBef>
              <a:spcAft>
                <a:spcPts val="0"/>
              </a:spcAft>
              <a:buNone/>
            </a:pPr>
            <a:r>
              <a:rPr lang="en" sz="2700" b="1" dirty="0">
                <a:solidFill>
                  <a:schemeClr val="lt1"/>
                </a:solidFill>
                <a:latin typeface="Raleway"/>
                <a:ea typeface="Raleway"/>
                <a:cs typeface="Raleway"/>
                <a:sym typeface="Raleway"/>
              </a:rPr>
              <a:t>Setting up a Map – Changing Symbology</a:t>
            </a:r>
            <a:endParaRPr sz="1800" dirty="0">
              <a:solidFill>
                <a:srgbClr val="D8AB0B"/>
              </a:solidFill>
              <a:latin typeface="Raleway"/>
              <a:ea typeface="Raleway"/>
              <a:cs typeface="Raleway"/>
              <a:sym typeface="Raleway"/>
            </a:endParaRPr>
          </a:p>
        </p:txBody>
      </p:sp>
      <p:pic>
        <p:nvPicPr>
          <p:cNvPr id="114" name="Google Shape;114;p20"/>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4" name="Picture 3">
            <a:extLst>
              <a:ext uri="{FF2B5EF4-FFF2-40B4-BE49-F238E27FC236}">
                <a16:creationId xmlns:a16="http://schemas.microsoft.com/office/drawing/2014/main" id="{C5819145-0D93-CE61-FFEC-F2702359C6AE}"/>
              </a:ext>
            </a:extLst>
          </p:cNvPr>
          <p:cNvPicPr>
            <a:picLocks noChangeAspect="1"/>
          </p:cNvPicPr>
          <p:nvPr/>
        </p:nvPicPr>
        <p:blipFill>
          <a:blip r:embed="rId4"/>
          <a:stretch>
            <a:fillRect/>
          </a:stretch>
        </p:blipFill>
        <p:spPr>
          <a:xfrm>
            <a:off x="332432" y="1188387"/>
            <a:ext cx="4839210" cy="3262075"/>
          </a:xfrm>
          <a:prstGeom prst="rect">
            <a:avLst/>
          </a:prstGeom>
          <a:ln>
            <a:solidFill>
              <a:schemeClr val="tx1"/>
            </a:solidFill>
          </a:ln>
        </p:spPr>
      </p:pic>
      <p:sp>
        <p:nvSpPr>
          <p:cNvPr id="5" name="TextBox 4">
            <a:extLst>
              <a:ext uri="{FF2B5EF4-FFF2-40B4-BE49-F238E27FC236}">
                <a16:creationId xmlns:a16="http://schemas.microsoft.com/office/drawing/2014/main" id="{EF3D3DFB-1875-B0DA-5B76-D3EFDDB975B0}"/>
              </a:ext>
            </a:extLst>
          </p:cNvPr>
          <p:cNvSpPr txBox="1"/>
          <p:nvPr/>
        </p:nvSpPr>
        <p:spPr>
          <a:xfrm>
            <a:off x="561109" y="335125"/>
            <a:ext cx="4073236" cy="738664"/>
          </a:xfrm>
          <a:prstGeom prst="rect">
            <a:avLst/>
          </a:prstGeom>
          <a:noFill/>
        </p:spPr>
        <p:txBody>
          <a:bodyPr wrap="square" rtlCol="0">
            <a:spAutoFit/>
          </a:bodyPr>
          <a:lstStyle/>
          <a:p>
            <a:pPr algn="ctr"/>
            <a:r>
              <a:rPr lang="en-US" dirty="0"/>
              <a:t>Now do the same thing for the Florida counties, to make them hollow, but choose a different color.</a:t>
            </a:r>
          </a:p>
        </p:txBody>
      </p:sp>
      <p:sp>
        <p:nvSpPr>
          <p:cNvPr id="6" name="TextBox 5">
            <a:extLst>
              <a:ext uri="{FF2B5EF4-FFF2-40B4-BE49-F238E27FC236}">
                <a16:creationId xmlns:a16="http://schemas.microsoft.com/office/drawing/2014/main" id="{6A9CDC62-F1AF-8CE7-4AEE-5D14534CBF02}"/>
              </a:ext>
            </a:extLst>
          </p:cNvPr>
          <p:cNvSpPr txBox="1"/>
          <p:nvPr/>
        </p:nvSpPr>
        <p:spPr>
          <a:xfrm>
            <a:off x="637309" y="2819425"/>
            <a:ext cx="1198418" cy="1384995"/>
          </a:xfrm>
          <a:prstGeom prst="rect">
            <a:avLst/>
          </a:prstGeom>
          <a:noFill/>
        </p:spPr>
        <p:txBody>
          <a:bodyPr wrap="square" rtlCol="0">
            <a:spAutoFit/>
          </a:bodyPr>
          <a:lstStyle/>
          <a:p>
            <a:r>
              <a:rPr lang="en-US" dirty="0"/>
              <a:t>Click on the Legend button to see the styles for each layer</a:t>
            </a:r>
          </a:p>
        </p:txBody>
      </p:sp>
      <p:cxnSp>
        <p:nvCxnSpPr>
          <p:cNvPr id="10" name="Straight Arrow Connector 9">
            <a:extLst>
              <a:ext uri="{FF2B5EF4-FFF2-40B4-BE49-F238E27FC236}">
                <a16:creationId xmlns:a16="http://schemas.microsoft.com/office/drawing/2014/main" id="{00FD71C3-412F-9C61-FC90-E34A74C4CD65}"/>
              </a:ext>
            </a:extLst>
          </p:cNvPr>
          <p:cNvCxnSpPr>
            <a:cxnSpLocks/>
          </p:cNvCxnSpPr>
          <p:nvPr/>
        </p:nvCxnSpPr>
        <p:spPr>
          <a:xfrm flipH="1" flipV="1">
            <a:off x="451459" y="2433817"/>
            <a:ext cx="532214" cy="447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11D27B8-2F89-BDA3-E579-5DF58F29BA1D}"/>
              </a:ext>
            </a:extLst>
          </p:cNvPr>
          <p:cNvSpPr txBox="1"/>
          <p:nvPr/>
        </p:nvSpPr>
        <p:spPr>
          <a:xfrm>
            <a:off x="1643170" y="4611174"/>
            <a:ext cx="2090057" cy="369332"/>
          </a:xfrm>
          <a:prstGeom prst="rect">
            <a:avLst/>
          </a:prstGeom>
          <a:noFill/>
        </p:spPr>
        <p:txBody>
          <a:bodyPr wrap="square" rtlCol="0">
            <a:spAutoFit/>
          </a:bodyPr>
          <a:lstStyle/>
          <a:p>
            <a:pPr algn="ctr"/>
            <a:r>
              <a:rPr lang="en-US" sz="1800" dirty="0"/>
              <a:t>SAVE!</a:t>
            </a:r>
          </a:p>
        </p:txBody>
      </p:sp>
    </p:spTree>
    <p:extLst>
      <p:ext uri="{BB962C8B-B14F-4D97-AF65-F5344CB8AC3E}">
        <p14:creationId xmlns:p14="http://schemas.microsoft.com/office/powerpoint/2010/main" val="1826965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br>
              <a:rPr lang="en-US" sz="2000" dirty="0"/>
            </a:br>
            <a:endParaRPr sz="7000" dirty="0">
              <a:solidFill>
                <a:srgbClr val="483F81"/>
              </a:solidFill>
              <a:latin typeface="Raleway"/>
              <a:ea typeface="Raleway"/>
              <a:cs typeface="Raleway"/>
              <a:sym typeface="Raleway"/>
            </a:endParaRPr>
          </a:p>
        </p:txBody>
      </p:sp>
      <p:sp>
        <p:nvSpPr>
          <p:cNvPr id="105" name="Google Shape;105;p19"/>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rtl="0">
              <a:lnSpc>
                <a:spcPct val="90000"/>
              </a:lnSpc>
              <a:spcBef>
                <a:spcPts val="0"/>
              </a:spcBef>
              <a:spcAft>
                <a:spcPts val="0"/>
              </a:spcAft>
              <a:buNone/>
            </a:pPr>
            <a:r>
              <a:rPr lang="en" sz="2700" b="1" dirty="0">
                <a:solidFill>
                  <a:schemeClr val="lt1"/>
                </a:solidFill>
                <a:latin typeface="Raleway"/>
                <a:ea typeface="Raleway"/>
                <a:cs typeface="Raleway"/>
                <a:sym typeface="Raleway"/>
              </a:rPr>
              <a:t>Adding Store and Distribution Center Locations to the Map</a:t>
            </a:r>
            <a:endParaRPr sz="1800" dirty="0">
              <a:solidFill>
                <a:srgbClr val="D8AB0B"/>
              </a:solidFill>
              <a:latin typeface="Raleway"/>
              <a:ea typeface="Raleway"/>
              <a:cs typeface="Raleway"/>
              <a:sym typeface="Raleway"/>
            </a:endParaRPr>
          </a:p>
        </p:txBody>
      </p:sp>
      <p:pic>
        <p:nvPicPr>
          <p:cNvPr id="106" name="Google Shape;106;p19"/>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3" name="Picture 2">
            <a:extLst>
              <a:ext uri="{FF2B5EF4-FFF2-40B4-BE49-F238E27FC236}">
                <a16:creationId xmlns:a16="http://schemas.microsoft.com/office/drawing/2014/main" id="{69CA18FC-C346-3A00-9A25-0FD298008A82}"/>
              </a:ext>
            </a:extLst>
          </p:cNvPr>
          <p:cNvPicPr>
            <a:picLocks noChangeAspect="1"/>
          </p:cNvPicPr>
          <p:nvPr/>
        </p:nvPicPr>
        <p:blipFill>
          <a:blip r:embed="rId4"/>
          <a:stretch>
            <a:fillRect/>
          </a:stretch>
        </p:blipFill>
        <p:spPr>
          <a:xfrm>
            <a:off x="2673038" y="360590"/>
            <a:ext cx="1722687" cy="672728"/>
          </a:xfrm>
          <a:prstGeom prst="rect">
            <a:avLst/>
          </a:prstGeom>
          <a:ln>
            <a:solidFill>
              <a:schemeClr val="tx1"/>
            </a:solidFill>
          </a:ln>
        </p:spPr>
      </p:pic>
      <p:pic>
        <p:nvPicPr>
          <p:cNvPr id="5" name="Picture 4">
            <a:extLst>
              <a:ext uri="{FF2B5EF4-FFF2-40B4-BE49-F238E27FC236}">
                <a16:creationId xmlns:a16="http://schemas.microsoft.com/office/drawing/2014/main" id="{7E7DEF9F-EA5F-5366-05C5-73B5DA340FDE}"/>
              </a:ext>
            </a:extLst>
          </p:cNvPr>
          <p:cNvPicPr>
            <a:picLocks noChangeAspect="1"/>
          </p:cNvPicPr>
          <p:nvPr/>
        </p:nvPicPr>
        <p:blipFill>
          <a:blip r:embed="rId5"/>
          <a:stretch>
            <a:fillRect/>
          </a:stretch>
        </p:blipFill>
        <p:spPr>
          <a:xfrm>
            <a:off x="2514354" y="1472621"/>
            <a:ext cx="2192503" cy="1099129"/>
          </a:xfrm>
          <a:prstGeom prst="rect">
            <a:avLst/>
          </a:prstGeom>
          <a:ln>
            <a:solidFill>
              <a:schemeClr val="tx1"/>
            </a:solidFill>
          </a:ln>
        </p:spPr>
      </p:pic>
      <p:pic>
        <p:nvPicPr>
          <p:cNvPr id="7" name="Picture 6">
            <a:extLst>
              <a:ext uri="{FF2B5EF4-FFF2-40B4-BE49-F238E27FC236}">
                <a16:creationId xmlns:a16="http://schemas.microsoft.com/office/drawing/2014/main" id="{16C687A9-8163-90EF-68F8-DB635152F3CD}"/>
              </a:ext>
            </a:extLst>
          </p:cNvPr>
          <p:cNvPicPr>
            <a:picLocks noChangeAspect="1"/>
          </p:cNvPicPr>
          <p:nvPr/>
        </p:nvPicPr>
        <p:blipFill>
          <a:blip r:embed="rId6"/>
          <a:stretch>
            <a:fillRect/>
          </a:stretch>
        </p:blipFill>
        <p:spPr>
          <a:xfrm>
            <a:off x="1371600" y="2908158"/>
            <a:ext cx="3789327" cy="2010793"/>
          </a:xfrm>
          <a:prstGeom prst="rect">
            <a:avLst/>
          </a:prstGeom>
          <a:ln>
            <a:solidFill>
              <a:schemeClr val="tx1"/>
            </a:solidFill>
          </a:ln>
        </p:spPr>
      </p:pic>
      <p:sp>
        <p:nvSpPr>
          <p:cNvPr id="8" name="TextBox 7">
            <a:extLst>
              <a:ext uri="{FF2B5EF4-FFF2-40B4-BE49-F238E27FC236}">
                <a16:creationId xmlns:a16="http://schemas.microsoft.com/office/drawing/2014/main" id="{9798B095-5F1B-199C-CBAC-BEFD5D1981A8}"/>
              </a:ext>
            </a:extLst>
          </p:cNvPr>
          <p:cNvSpPr txBox="1"/>
          <p:nvPr/>
        </p:nvSpPr>
        <p:spPr>
          <a:xfrm>
            <a:off x="112547" y="438417"/>
            <a:ext cx="2417916" cy="1815882"/>
          </a:xfrm>
          <a:prstGeom prst="rect">
            <a:avLst/>
          </a:prstGeom>
          <a:solidFill>
            <a:schemeClr val="bg1"/>
          </a:solidFill>
        </p:spPr>
        <p:txBody>
          <a:bodyPr wrap="square" rtlCol="0">
            <a:spAutoFit/>
          </a:bodyPr>
          <a:lstStyle/>
          <a:p>
            <a:pPr marL="342900" indent="-342900">
              <a:buAutoNum type="arabicPeriod"/>
            </a:pPr>
            <a:r>
              <a:rPr lang="en-US" dirty="0"/>
              <a:t>Click on the Add button (upper left)</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Click on Add layer from file</a:t>
            </a:r>
          </a:p>
          <a:p>
            <a:pPr marL="342900" indent="-342900">
              <a:buAutoNum type="arabicPeriod"/>
            </a:pPr>
            <a:endParaRPr lang="en-US" dirty="0"/>
          </a:p>
        </p:txBody>
      </p:sp>
      <p:sp>
        <p:nvSpPr>
          <p:cNvPr id="9" name="TextBox 8">
            <a:extLst>
              <a:ext uri="{FF2B5EF4-FFF2-40B4-BE49-F238E27FC236}">
                <a16:creationId xmlns:a16="http://schemas.microsoft.com/office/drawing/2014/main" id="{A21A3B69-44B4-413B-240C-7AC5DFF85CD5}"/>
              </a:ext>
            </a:extLst>
          </p:cNvPr>
          <p:cNvSpPr txBox="1"/>
          <p:nvPr/>
        </p:nvSpPr>
        <p:spPr>
          <a:xfrm>
            <a:off x="140042" y="3516688"/>
            <a:ext cx="3470564" cy="523220"/>
          </a:xfrm>
          <a:prstGeom prst="rect">
            <a:avLst/>
          </a:prstGeom>
          <a:solidFill>
            <a:schemeClr val="bg1"/>
          </a:solidFill>
        </p:spPr>
        <p:txBody>
          <a:bodyPr wrap="square" rtlCol="0">
            <a:spAutoFit/>
          </a:bodyPr>
          <a:lstStyle/>
          <a:p>
            <a:r>
              <a:rPr lang="en-US" dirty="0"/>
              <a:t>3.   Click on Your device and navigate to where you saved the Excel files</a:t>
            </a:r>
          </a:p>
        </p:txBody>
      </p:sp>
      <p:sp>
        <p:nvSpPr>
          <p:cNvPr id="2" name="Rectangle 1">
            <a:extLst>
              <a:ext uri="{FF2B5EF4-FFF2-40B4-BE49-F238E27FC236}">
                <a16:creationId xmlns:a16="http://schemas.microsoft.com/office/drawing/2014/main" id="{6E4912AE-56E0-5A97-D0FB-994D2FBDC3F4}"/>
              </a:ext>
            </a:extLst>
          </p:cNvPr>
          <p:cNvSpPr/>
          <p:nvPr/>
        </p:nvSpPr>
        <p:spPr>
          <a:xfrm>
            <a:off x="2880704" y="4578875"/>
            <a:ext cx="632517" cy="2681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latin typeface="Raleway"/>
                <a:ea typeface="Raleway"/>
                <a:cs typeface="Raleway"/>
                <a:sym typeface="Raleway"/>
              </a:rPr>
              <a:t>Scenario - Background</a:t>
            </a:r>
            <a:endParaRPr b="1" dirty="0">
              <a:solidFill>
                <a:schemeClr val="bg1"/>
              </a:solidFill>
              <a:latin typeface="Raleway"/>
              <a:ea typeface="Raleway"/>
              <a:cs typeface="Raleway"/>
              <a:sym typeface="Raleway"/>
            </a:endParaRP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sp>
        <p:nvSpPr>
          <p:cNvPr id="3" name="Text Placeholder 2">
            <a:extLst>
              <a:ext uri="{FF2B5EF4-FFF2-40B4-BE49-F238E27FC236}">
                <a16:creationId xmlns:a16="http://schemas.microsoft.com/office/drawing/2014/main" id="{3412FD51-1D21-619F-A5F9-65E1F97DA233}"/>
              </a:ext>
            </a:extLst>
          </p:cNvPr>
          <p:cNvSpPr>
            <a:spLocks noGrp="1"/>
          </p:cNvSpPr>
          <p:nvPr>
            <p:ph type="body" idx="1"/>
          </p:nvPr>
        </p:nvSpPr>
        <p:spPr/>
        <p:txBody>
          <a:bodyPr/>
          <a:lstStyle/>
          <a:p>
            <a:r>
              <a:rPr lang="en-US" sz="1800" b="0" i="0" u="none" strike="noStrike" baseline="0" dirty="0">
                <a:solidFill>
                  <a:schemeClr val="bg1"/>
                </a:solidFill>
                <a:latin typeface="Minion Pro"/>
              </a:rPr>
              <a:t>You currently work for a major retailer in the United States with &gt; 4,000 US stores  </a:t>
            </a:r>
          </a:p>
          <a:p>
            <a:r>
              <a:rPr lang="en-US" sz="1800" b="0" i="0" u="none" strike="noStrike" baseline="0" dirty="0">
                <a:solidFill>
                  <a:schemeClr val="bg1"/>
                </a:solidFill>
                <a:latin typeface="Minion Pro"/>
              </a:rPr>
              <a:t>Recent data shows:  &gt;40% of the US population regularly buys from your stores </a:t>
            </a:r>
          </a:p>
          <a:p>
            <a:r>
              <a:rPr lang="en-US" sz="1800" b="0" i="0" u="none" strike="noStrike" baseline="0" dirty="0">
                <a:solidFill>
                  <a:schemeClr val="bg1"/>
                </a:solidFill>
                <a:latin typeface="Minion Pro"/>
              </a:rPr>
              <a:t>Due to your complex network of stores, and the need to maximize distribution and satisfy demand, your organization uses distribution centers </a:t>
            </a:r>
          </a:p>
          <a:p>
            <a:r>
              <a:rPr lang="en-US" sz="1800" b="0" i="0" u="none" strike="noStrike" baseline="0" dirty="0">
                <a:solidFill>
                  <a:schemeClr val="bg1"/>
                </a:solidFill>
                <a:latin typeface="Minion Pro"/>
              </a:rPr>
              <a:t>With this network, the company reduces costs by purchasing large amounts of goods and distribute smaller quantities as required by demand in stores</a:t>
            </a:r>
          </a:p>
          <a:p>
            <a:endParaRPr lang="en-US" sz="1800" b="0" i="0" u="none" strike="noStrike" baseline="0" dirty="0">
              <a:solidFill>
                <a:schemeClr val="bg1"/>
              </a:solidFill>
              <a:latin typeface="Minion Pro"/>
            </a:endParaRPr>
          </a:p>
          <a:p>
            <a:r>
              <a:rPr lang="en-US" dirty="0">
                <a:solidFill>
                  <a:schemeClr val="bg1"/>
                </a:solidFill>
                <a:latin typeface="Minion Pro"/>
              </a:rPr>
              <a:t>Using Walmart in Florida within this scenario</a:t>
            </a:r>
            <a:endParaRPr lang="en-US" sz="1800" b="0" i="0" u="none" strike="noStrike" baseline="0" dirty="0">
              <a:solidFill>
                <a:schemeClr val="bg1"/>
              </a:solidFill>
              <a:latin typeface="Minion Pro"/>
            </a:endParaRPr>
          </a:p>
          <a:p>
            <a:endParaRPr lang="en-US" sz="1800" b="0" i="0" u="none" strike="noStrike" baseline="0" dirty="0">
              <a:solidFill>
                <a:schemeClr val="bg1"/>
              </a:solidFill>
              <a:latin typeface="Minion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05" name="Google Shape;105;p19"/>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lt1"/>
                </a:solidFill>
                <a:latin typeface="Raleway"/>
                <a:ea typeface="Raleway"/>
                <a:cs typeface="Raleway"/>
                <a:sym typeface="Raleway"/>
              </a:rPr>
              <a:t>Adding Store and Distribution Center Locations to a Map</a:t>
            </a:r>
            <a:endParaRPr sz="1800" dirty="0">
              <a:solidFill>
                <a:srgbClr val="D8AB0B"/>
              </a:solidFill>
              <a:latin typeface="Raleway"/>
              <a:ea typeface="Raleway"/>
              <a:cs typeface="Raleway"/>
              <a:sym typeface="Raleway"/>
            </a:endParaRPr>
          </a:p>
        </p:txBody>
      </p:sp>
      <p:pic>
        <p:nvPicPr>
          <p:cNvPr id="106" name="Google Shape;106;p19"/>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12" name="Picture 11">
            <a:extLst>
              <a:ext uri="{FF2B5EF4-FFF2-40B4-BE49-F238E27FC236}">
                <a16:creationId xmlns:a16="http://schemas.microsoft.com/office/drawing/2014/main" id="{2C6B0AA0-AE83-A4E3-9653-C5221A1E760D}"/>
              </a:ext>
            </a:extLst>
          </p:cNvPr>
          <p:cNvPicPr>
            <a:picLocks noChangeAspect="1"/>
          </p:cNvPicPr>
          <p:nvPr/>
        </p:nvPicPr>
        <p:blipFill>
          <a:blip r:embed="rId4"/>
          <a:stretch>
            <a:fillRect/>
          </a:stretch>
        </p:blipFill>
        <p:spPr>
          <a:xfrm>
            <a:off x="290804" y="1302001"/>
            <a:ext cx="4815001" cy="3138700"/>
          </a:xfrm>
          <a:prstGeom prst="rect">
            <a:avLst/>
          </a:prstGeom>
        </p:spPr>
      </p:pic>
      <p:sp>
        <p:nvSpPr>
          <p:cNvPr id="2" name="TextBox 1">
            <a:extLst>
              <a:ext uri="{FF2B5EF4-FFF2-40B4-BE49-F238E27FC236}">
                <a16:creationId xmlns:a16="http://schemas.microsoft.com/office/drawing/2014/main" id="{B1A6D4E3-7D9D-EC1C-E10E-B98C169330F8}"/>
              </a:ext>
            </a:extLst>
          </p:cNvPr>
          <p:cNvSpPr txBox="1"/>
          <p:nvPr/>
        </p:nvSpPr>
        <p:spPr>
          <a:xfrm>
            <a:off x="353291" y="335125"/>
            <a:ext cx="4287982" cy="738664"/>
          </a:xfrm>
          <a:prstGeom prst="rect">
            <a:avLst/>
          </a:prstGeom>
          <a:noFill/>
        </p:spPr>
        <p:txBody>
          <a:bodyPr wrap="square" rtlCol="0">
            <a:spAutoFit/>
          </a:bodyPr>
          <a:lstStyle/>
          <a:p>
            <a:pPr algn="ctr"/>
            <a:r>
              <a:rPr lang="en-US" dirty="0"/>
              <a:t>This box opens and all the fields from the Excel will show.  Change the Latitude and Longitude type to Double!</a:t>
            </a:r>
          </a:p>
        </p:txBody>
      </p:sp>
      <p:cxnSp>
        <p:nvCxnSpPr>
          <p:cNvPr id="5" name="Straight Arrow Connector 4">
            <a:extLst>
              <a:ext uri="{FF2B5EF4-FFF2-40B4-BE49-F238E27FC236}">
                <a16:creationId xmlns:a16="http://schemas.microsoft.com/office/drawing/2014/main" id="{BF32E730-C5D8-1D3C-5CB4-280EAF175700}"/>
              </a:ext>
            </a:extLst>
          </p:cNvPr>
          <p:cNvCxnSpPr>
            <a:cxnSpLocks/>
          </p:cNvCxnSpPr>
          <p:nvPr/>
        </p:nvCxnSpPr>
        <p:spPr>
          <a:xfrm>
            <a:off x="2619447" y="1073789"/>
            <a:ext cx="733353" cy="26738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0F0130F-368F-D245-81A4-F79FF4781DFB}"/>
              </a:ext>
            </a:extLst>
          </p:cNvPr>
          <p:cNvSpPr txBox="1"/>
          <p:nvPr/>
        </p:nvSpPr>
        <p:spPr>
          <a:xfrm>
            <a:off x="665018" y="4509655"/>
            <a:ext cx="3006437" cy="307777"/>
          </a:xfrm>
          <a:prstGeom prst="rect">
            <a:avLst/>
          </a:prstGeom>
          <a:noFill/>
        </p:spPr>
        <p:txBody>
          <a:bodyPr wrap="square" rtlCol="0">
            <a:spAutoFit/>
          </a:bodyPr>
          <a:lstStyle/>
          <a:p>
            <a:r>
              <a:rPr lang="en-US" dirty="0"/>
              <a:t>Then click on Next</a:t>
            </a:r>
          </a:p>
        </p:txBody>
      </p:sp>
      <p:cxnSp>
        <p:nvCxnSpPr>
          <p:cNvPr id="9" name="Straight Arrow Connector 8">
            <a:extLst>
              <a:ext uri="{FF2B5EF4-FFF2-40B4-BE49-F238E27FC236}">
                <a16:creationId xmlns:a16="http://schemas.microsoft.com/office/drawing/2014/main" id="{D11A4D84-CEFC-6079-A163-50EB0FCA6B8F}"/>
              </a:ext>
            </a:extLst>
          </p:cNvPr>
          <p:cNvCxnSpPr/>
          <p:nvPr/>
        </p:nvCxnSpPr>
        <p:spPr>
          <a:xfrm flipV="1">
            <a:off x="2459182" y="4281055"/>
            <a:ext cx="2182091" cy="4364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10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05" name="Google Shape;105;p19"/>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lt1"/>
                </a:solidFill>
                <a:latin typeface="Raleway"/>
                <a:ea typeface="Raleway"/>
                <a:cs typeface="Raleway"/>
                <a:sym typeface="Raleway"/>
              </a:rPr>
              <a:t>Adding Store and Distribution Center Locations to a Map</a:t>
            </a:r>
            <a:endParaRPr sz="1800" dirty="0">
              <a:solidFill>
                <a:srgbClr val="D8AB0B"/>
              </a:solidFill>
              <a:latin typeface="Raleway"/>
              <a:ea typeface="Raleway"/>
              <a:cs typeface="Raleway"/>
              <a:sym typeface="Raleway"/>
            </a:endParaRPr>
          </a:p>
        </p:txBody>
      </p:sp>
      <p:pic>
        <p:nvPicPr>
          <p:cNvPr id="106" name="Google Shape;106;p19"/>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8" name="Picture 7">
            <a:extLst>
              <a:ext uri="{FF2B5EF4-FFF2-40B4-BE49-F238E27FC236}">
                <a16:creationId xmlns:a16="http://schemas.microsoft.com/office/drawing/2014/main" id="{3CEF4602-30F5-9623-B173-FCCC208D60D5}"/>
              </a:ext>
            </a:extLst>
          </p:cNvPr>
          <p:cNvPicPr>
            <a:picLocks noChangeAspect="1"/>
          </p:cNvPicPr>
          <p:nvPr/>
        </p:nvPicPr>
        <p:blipFill>
          <a:blip r:embed="rId4"/>
          <a:stretch>
            <a:fillRect/>
          </a:stretch>
        </p:blipFill>
        <p:spPr>
          <a:xfrm>
            <a:off x="215848" y="1026005"/>
            <a:ext cx="4988669" cy="3337972"/>
          </a:xfrm>
          <a:prstGeom prst="rect">
            <a:avLst/>
          </a:prstGeom>
        </p:spPr>
      </p:pic>
      <p:sp>
        <p:nvSpPr>
          <p:cNvPr id="2" name="TextBox 1">
            <a:extLst>
              <a:ext uri="{FF2B5EF4-FFF2-40B4-BE49-F238E27FC236}">
                <a16:creationId xmlns:a16="http://schemas.microsoft.com/office/drawing/2014/main" id="{8AA0D1FE-1830-E2A3-6A54-99EA9F6D7C67}"/>
              </a:ext>
            </a:extLst>
          </p:cNvPr>
          <p:cNvSpPr txBox="1"/>
          <p:nvPr/>
        </p:nvSpPr>
        <p:spPr>
          <a:xfrm>
            <a:off x="699655" y="335125"/>
            <a:ext cx="3528586" cy="523220"/>
          </a:xfrm>
          <a:prstGeom prst="rect">
            <a:avLst/>
          </a:prstGeom>
          <a:noFill/>
        </p:spPr>
        <p:txBody>
          <a:bodyPr wrap="square" rtlCol="0">
            <a:spAutoFit/>
          </a:bodyPr>
          <a:lstStyle/>
          <a:p>
            <a:pPr algn="ctr"/>
            <a:r>
              <a:rPr lang="en-US" dirty="0"/>
              <a:t>This box opens, verify it is correct and click on Next.</a:t>
            </a:r>
          </a:p>
        </p:txBody>
      </p:sp>
    </p:spTree>
    <p:extLst>
      <p:ext uri="{BB962C8B-B14F-4D97-AF65-F5344CB8AC3E}">
        <p14:creationId xmlns:p14="http://schemas.microsoft.com/office/powerpoint/2010/main" val="1193875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05" name="Google Shape;105;p19"/>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lt1"/>
                </a:solidFill>
                <a:latin typeface="Raleway"/>
                <a:ea typeface="Raleway"/>
                <a:cs typeface="Raleway"/>
                <a:sym typeface="Raleway"/>
              </a:rPr>
              <a:t>Adding Store and Distribution Center Locations to a Map</a:t>
            </a:r>
            <a:endParaRPr sz="1800" dirty="0">
              <a:solidFill>
                <a:srgbClr val="D8AB0B"/>
              </a:solidFill>
              <a:latin typeface="Raleway"/>
              <a:ea typeface="Raleway"/>
              <a:cs typeface="Raleway"/>
              <a:sym typeface="Raleway"/>
            </a:endParaRPr>
          </a:p>
        </p:txBody>
      </p:sp>
      <p:pic>
        <p:nvPicPr>
          <p:cNvPr id="106" name="Google Shape;106;p19"/>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10" name="Picture 9">
            <a:extLst>
              <a:ext uri="{FF2B5EF4-FFF2-40B4-BE49-F238E27FC236}">
                <a16:creationId xmlns:a16="http://schemas.microsoft.com/office/drawing/2014/main" id="{31D82332-92A1-790A-75FB-18548DE47F37}"/>
              </a:ext>
            </a:extLst>
          </p:cNvPr>
          <p:cNvPicPr>
            <a:picLocks noChangeAspect="1"/>
          </p:cNvPicPr>
          <p:nvPr/>
        </p:nvPicPr>
        <p:blipFill>
          <a:blip r:embed="rId4"/>
          <a:stretch>
            <a:fillRect/>
          </a:stretch>
        </p:blipFill>
        <p:spPr>
          <a:xfrm>
            <a:off x="389109" y="1323124"/>
            <a:ext cx="4737073" cy="3169691"/>
          </a:xfrm>
          <a:prstGeom prst="rect">
            <a:avLst/>
          </a:prstGeom>
        </p:spPr>
      </p:pic>
      <p:sp>
        <p:nvSpPr>
          <p:cNvPr id="2" name="TextBox 1">
            <a:extLst>
              <a:ext uri="{FF2B5EF4-FFF2-40B4-BE49-F238E27FC236}">
                <a16:creationId xmlns:a16="http://schemas.microsoft.com/office/drawing/2014/main" id="{147C7D53-924E-5E25-A606-6214F9DCE320}"/>
              </a:ext>
            </a:extLst>
          </p:cNvPr>
          <p:cNvSpPr txBox="1"/>
          <p:nvPr/>
        </p:nvSpPr>
        <p:spPr>
          <a:xfrm>
            <a:off x="561109" y="335125"/>
            <a:ext cx="3498273" cy="523220"/>
          </a:xfrm>
          <a:prstGeom prst="rect">
            <a:avLst/>
          </a:prstGeom>
          <a:noFill/>
        </p:spPr>
        <p:txBody>
          <a:bodyPr wrap="square" rtlCol="0">
            <a:spAutoFit/>
          </a:bodyPr>
          <a:lstStyle/>
          <a:p>
            <a:r>
              <a:rPr lang="en-US" dirty="0"/>
              <a:t>Enter the Title and then click Create and add to Map</a:t>
            </a:r>
          </a:p>
        </p:txBody>
      </p:sp>
      <p:cxnSp>
        <p:nvCxnSpPr>
          <p:cNvPr id="5" name="Straight Arrow Connector 4">
            <a:extLst>
              <a:ext uri="{FF2B5EF4-FFF2-40B4-BE49-F238E27FC236}">
                <a16:creationId xmlns:a16="http://schemas.microsoft.com/office/drawing/2014/main" id="{B4B78382-335F-22A0-C22A-385A4619D907}"/>
              </a:ext>
            </a:extLst>
          </p:cNvPr>
          <p:cNvCxnSpPr/>
          <p:nvPr/>
        </p:nvCxnSpPr>
        <p:spPr>
          <a:xfrm flipH="1">
            <a:off x="1205345" y="595745"/>
            <a:ext cx="468655" cy="15794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73FE5611-4DBA-680E-2F37-AFDC07ECEA3F}"/>
              </a:ext>
            </a:extLst>
          </p:cNvPr>
          <p:cNvCxnSpPr>
            <a:cxnSpLocks/>
          </p:cNvCxnSpPr>
          <p:nvPr/>
        </p:nvCxnSpPr>
        <p:spPr>
          <a:xfrm>
            <a:off x="3162586" y="595745"/>
            <a:ext cx="1485041" cy="36393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094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05" name="Google Shape;105;p19"/>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lt1"/>
                </a:solidFill>
                <a:latin typeface="Raleway"/>
                <a:ea typeface="Raleway"/>
                <a:cs typeface="Raleway"/>
                <a:sym typeface="Raleway"/>
              </a:rPr>
              <a:t>Adding Store and Distribution Center Locations to a Map</a:t>
            </a:r>
            <a:endParaRPr sz="1800" dirty="0">
              <a:solidFill>
                <a:srgbClr val="D8AB0B"/>
              </a:solidFill>
              <a:latin typeface="Raleway"/>
              <a:ea typeface="Raleway"/>
              <a:cs typeface="Raleway"/>
              <a:sym typeface="Raleway"/>
            </a:endParaRPr>
          </a:p>
        </p:txBody>
      </p:sp>
      <p:pic>
        <p:nvPicPr>
          <p:cNvPr id="106" name="Google Shape;106;p19"/>
          <p:cNvPicPr preferRelativeResize="0"/>
          <p:nvPr/>
        </p:nvPicPr>
        <p:blipFill>
          <a:blip r:embed="rId3">
            <a:alphaModFix/>
          </a:blip>
          <a:stretch>
            <a:fillRect/>
          </a:stretch>
        </p:blipFill>
        <p:spPr>
          <a:xfrm>
            <a:off x="5417175" y="4440701"/>
            <a:ext cx="1766224" cy="478250"/>
          </a:xfrm>
          <a:prstGeom prst="rect">
            <a:avLst/>
          </a:prstGeom>
          <a:noFill/>
          <a:ln>
            <a:noFill/>
          </a:ln>
        </p:spPr>
      </p:pic>
      <p:sp>
        <p:nvSpPr>
          <p:cNvPr id="16" name="TextBox 15">
            <a:extLst>
              <a:ext uri="{FF2B5EF4-FFF2-40B4-BE49-F238E27FC236}">
                <a16:creationId xmlns:a16="http://schemas.microsoft.com/office/drawing/2014/main" id="{9E82DA36-D818-D6D3-DE4F-6AFC9CB511DE}"/>
              </a:ext>
            </a:extLst>
          </p:cNvPr>
          <p:cNvSpPr txBox="1"/>
          <p:nvPr/>
        </p:nvSpPr>
        <p:spPr>
          <a:xfrm>
            <a:off x="561109" y="540327"/>
            <a:ext cx="4010891" cy="954107"/>
          </a:xfrm>
          <a:prstGeom prst="rect">
            <a:avLst/>
          </a:prstGeom>
          <a:noFill/>
        </p:spPr>
        <p:txBody>
          <a:bodyPr wrap="square" rtlCol="0">
            <a:spAutoFit/>
          </a:bodyPr>
          <a:lstStyle/>
          <a:p>
            <a:pPr algn="ctr"/>
            <a:r>
              <a:rPr lang="en-US" dirty="0"/>
              <a:t>Points are created for each store and the map zooms to the layer.   </a:t>
            </a:r>
          </a:p>
          <a:p>
            <a:endParaRPr lang="en-US" dirty="0"/>
          </a:p>
          <a:p>
            <a:endParaRPr lang="en-US" dirty="0"/>
          </a:p>
        </p:txBody>
      </p:sp>
      <p:pic>
        <p:nvPicPr>
          <p:cNvPr id="18" name="Picture 17">
            <a:extLst>
              <a:ext uri="{FF2B5EF4-FFF2-40B4-BE49-F238E27FC236}">
                <a16:creationId xmlns:a16="http://schemas.microsoft.com/office/drawing/2014/main" id="{D661B8AA-CCFE-2DDF-FD0D-A1A639A03DA8}"/>
              </a:ext>
            </a:extLst>
          </p:cNvPr>
          <p:cNvPicPr>
            <a:picLocks noChangeAspect="1"/>
          </p:cNvPicPr>
          <p:nvPr/>
        </p:nvPicPr>
        <p:blipFill>
          <a:blip r:embed="rId4"/>
          <a:stretch>
            <a:fillRect/>
          </a:stretch>
        </p:blipFill>
        <p:spPr>
          <a:xfrm>
            <a:off x="299345" y="1318907"/>
            <a:ext cx="4675909" cy="2505685"/>
          </a:xfrm>
          <a:prstGeom prst="rect">
            <a:avLst/>
          </a:prstGeom>
          <a:ln>
            <a:solidFill>
              <a:schemeClr val="tx1"/>
            </a:solidFill>
          </a:ln>
        </p:spPr>
      </p:pic>
    </p:spTree>
    <p:extLst>
      <p:ext uri="{BB962C8B-B14F-4D97-AF65-F5344CB8AC3E}">
        <p14:creationId xmlns:p14="http://schemas.microsoft.com/office/powerpoint/2010/main" val="1038692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05" name="Google Shape;105;p19"/>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lt1"/>
                </a:solidFill>
                <a:latin typeface="Raleway"/>
                <a:ea typeface="Raleway"/>
                <a:cs typeface="Raleway"/>
                <a:sym typeface="Raleway"/>
              </a:rPr>
              <a:t>Adding Store and Distribution Center Locations to a Map</a:t>
            </a:r>
            <a:endParaRPr sz="1800" dirty="0">
              <a:solidFill>
                <a:srgbClr val="D8AB0B"/>
              </a:solidFill>
              <a:latin typeface="Raleway"/>
              <a:ea typeface="Raleway"/>
              <a:cs typeface="Raleway"/>
              <a:sym typeface="Raleway"/>
            </a:endParaRPr>
          </a:p>
        </p:txBody>
      </p:sp>
      <p:pic>
        <p:nvPicPr>
          <p:cNvPr id="106" name="Google Shape;106;p19"/>
          <p:cNvPicPr preferRelativeResize="0"/>
          <p:nvPr/>
        </p:nvPicPr>
        <p:blipFill>
          <a:blip r:embed="rId3">
            <a:alphaModFix/>
          </a:blip>
          <a:stretch>
            <a:fillRect/>
          </a:stretch>
        </p:blipFill>
        <p:spPr>
          <a:xfrm>
            <a:off x="5417175" y="4440701"/>
            <a:ext cx="1766224" cy="478250"/>
          </a:xfrm>
          <a:prstGeom prst="rect">
            <a:avLst/>
          </a:prstGeom>
          <a:noFill/>
          <a:ln>
            <a:noFill/>
          </a:ln>
        </p:spPr>
      </p:pic>
      <p:sp>
        <p:nvSpPr>
          <p:cNvPr id="9" name="TextBox 8">
            <a:extLst>
              <a:ext uri="{FF2B5EF4-FFF2-40B4-BE49-F238E27FC236}">
                <a16:creationId xmlns:a16="http://schemas.microsoft.com/office/drawing/2014/main" id="{CDA2431A-55AF-7860-E0AF-D2CDDD481EB2}"/>
              </a:ext>
            </a:extLst>
          </p:cNvPr>
          <p:cNvSpPr txBox="1"/>
          <p:nvPr/>
        </p:nvSpPr>
        <p:spPr>
          <a:xfrm>
            <a:off x="614861" y="654654"/>
            <a:ext cx="3775363" cy="523220"/>
          </a:xfrm>
          <a:prstGeom prst="rect">
            <a:avLst/>
          </a:prstGeom>
          <a:noFill/>
        </p:spPr>
        <p:txBody>
          <a:bodyPr wrap="square" rtlCol="0">
            <a:spAutoFit/>
          </a:bodyPr>
          <a:lstStyle/>
          <a:p>
            <a:pPr algn="ctr"/>
            <a:r>
              <a:rPr lang="en-US" dirty="0"/>
              <a:t>Now complete the same process for the Distribution Centers</a:t>
            </a:r>
          </a:p>
        </p:txBody>
      </p:sp>
      <p:pic>
        <p:nvPicPr>
          <p:cNvPr id="11" name="Picture 10">
            <a:extLst>
              <a:ext uri="{FF2B5EF4-FFF2-40B4-BE49-F238E27FC236}">
                <a16:creationId xmlns:a16="http://schemas.microsoft.com/office/drawing/2014/main" id="{4B4AC54D-DF01-5BC1-7709-68E04BF3B745}"/>
              </a:ext>
            </a:extLst>
          </p:cNvPr>
          <p:cNvPicPr>
            <a:picLocks noChangeAspect="1"/>
          </p:cNvPicPr>
          <p:nvPr/>
        </p:nvPicPr>
        <p:blipFill>
          <a:blip r:embed="rId4"/>
          <a:stretch>
            <a:fillRect/>
          </a:stretch>
        </p:blipFill>
        <p:spPr>
          <a:xfrm>
            <a:off x="184443" y="1234143"/>
            <a:ext cx="4905714" cy="3170564"/>
          </a:xfrm>
          <a:prstGeom prst="rect">
            <a:avLst/>
          </a:prstGeom>
          <a:ln>
            <a:solidFill>
              <a:schemeClr val="tx1"/>
            </a:solidFill>
          </a:ln>
        </p:spPr>
      </p:pic>
    </p:spTree>
    <p:extLst>
      <p:ext uri="{BB962C8B-B14F-4D97-AF65-F5344CB8AC3E}">
        <p14:creationId xmlns:p14="http://schemas.microsoft.com/office/powerpoint/2010/main" val="996210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05" name="Google Shape;105;p19"/>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lt1"/>
                </a:solidFill>
                <a:latin typeface="Raleway"/>
                <a:ea typeface="Raleway"/>
                <a:cs typeface="Raleway"/>
                <a:sym typeface="Raleway"/>
              </a:rPr>
              <a:t>Adding Store and Distribution Center Locations to a Map</a:t>
            </a:r>
            <a:endParaRPr sz="1800" dirty="0">
              <a:solidFill>
                <a:srgbClr val="D8AB0B"/>
              </a:solidFill>
              <a:latin typeface="Raleway"/>
              <a:ea typeface="Raleway"/>
              <a:cs typeface="Raleway"/>
              <a:sym typeface="Raleway"/>
            </a:endParaRPr>
          </a:p>
        </p:txBody>
      </p:sp>
      <p:pic>
        <p:nvPicPr>
          <p:cNvPr id="106" name="Google Shape;106;p19"/>
          <p:cNvPicPr preferRelativeResize="0"/>
          <p:nvPr/>
        </p:nvPicPr>
        <p:blipFill>
          <a:blip r:embed="rId3">
            <a:alphaModFix/>
          </a:blip>
          <a:stretch>
            <a:fillRect/>
          </a:stretch>
        </p:blipFill>
        <p:spPr>
          <a:xfrm>
            <a:off x="5417175" y="4440701"/>
            <a:ext cx="1766224" cy="478250"/>
          </a:xfrm>
          <a:prstGeom prst="rect">
            <a:avLst/>
          </a:prstGeom>
          <a:noFill/>
          <a:ln>
            <a:noFill/>
          </a:ln>
        </p:spPr>
      </p:pic>
      <p:sp>
        <p:nvSpPr>
          <p:cNvPr id="9" name="TextBox 8">
            <a:extLst>
              <a:ext uri="{FF2B5EF4-FFF2-40B4-BE49-F238E27FC236}">
                <a16:creationId xmlns:a16="http://schemas.microsoft.com/office/drawing/2014/main" id="{CDA2431A-55AF-7860-E0AF-D2CDDD481EB2}"/>
              </a:ext>
            </a:extLst>
          </p:cNvPr>
          <p:cNvSpPr txBox="1"/>
          <p:nvPr/>
        </p:nvSpPr>
        <p:spPr>
          <a:xfrm>
            <a:off x="394855" y="200891"/>
            <a:ext cx="3775363" cy="738664"/>
          </a:xfrm>
          <a:prstGeom prst="rect">
            <a:avLst/>
          </a:prstGeom>
          <a:noFill/>
        </p:spPr>
        <p:txBody>
          <a:bodyPr wrap="square" rtlCol="0">
            <a:spAutoFit/>
          </a:bodyPr>
          <a:lstStyle/>
          <a:p>
            <a:pPr algn="ctr"/>
            <a:r>
              <a:rPr lang="en-US" dirty="0"/>
              <a:t>If you have a location that ends up in the wrong place – you will need to double check your latitude and longitude.</a:t>
            </a:r>
          </a:p>
        </p:txBody>
      </p:sp>
      <p:pic>
        <p:nvPicPr>
          <p:cNvPr id="11" name="Picture 10">
            <a:extLst>
              <a:ext uri="{FF2B5EF4-FFF2-40B4-BE49-F238E27FC236}">
                <a16:creationId xmlns:a16="http://schemas.microsoft.com/office/drawing/2014/main" id="{4B4AC54D-DF01-5BC1-7709-68E04BF3B745}"/>
              </a:ext>
            </a:extLst>
          </p:cNvPr>
          <p:cNvPicPr>
            <a:picLocks noChangeAspect="1"/>
          </p:cNvPicPr>
          <p:nvPr/>
        </p:nvPicPr>
        <p:blipFill>
          <a:blip r:embed="rId4"/>
          <a:stretch>
            <a:fillRect/>
          </a:stretch>
        </p:blipFill>
        <p:spPr>
          <a:xfrm>
            <a:off x="184443" y="1104846"/>
            <a:ext cx="4905714" cy="3170564"/>
          </a:xfrm>
          <a:prstGeom prst="rect">
            <a:avLst/>
          </a:prstGeom>
          <a:ln>
            <a:solidFill>
              <a:schemeClr val="tx1"/>
            </a:solidFill>
          </a:ln>
        </p:spPr>
      </p:pic>
      <p:sp>
        <p:nvSpPr>
          <p:cNvPr id="2" name="TextBox 1">
            <a:extLst>
              <a:ext uri="{FF2B5EF4-FFF2-40B4-BE49-F238E27FC236}">
                <a16:creationId xmlns:a16="http://schemas.microsoft.com/office/drawing/2014/main" id="{8758F7F6-847C-4733-6CC8-24E12366C08C}"/>
              </a:ext>
            </a:extLst>
          </p:cNvPr>
          <p:cNvSpPr txBox="1"/>
          <p:nvPr/>
        </p:nvSpPr>
        <p:spPr>
          <a:xfrm>
            <a:off x="599209" y="4440701"/>
            <a:ext cx="4055918" cy="523220"/>
          </a:xfrm>
          <a:prstGeom prst="rect">
            <a:avLst/>
          </a:prstGeom>
          <a:noFill/>
        </p:spPr>
        <p:txBody>
          <a:bodyPr wrap="square" rtlCol="0">
            <a:spAutoFit/>
          </a:bodyPr>
          <a:lstStyle/>
          <a:p>
            <a:pPr algn="ctr"/>
            <a:r>
              <a:rPr lang="en-US" dirty="0"/>
              <a:t>Correct it on the Excel, delete the file that was created in GIS, and then redo the process.</a:t>
            </a:r>
          </a:p>
        </p:txBody>
      </p:sp>
      <p:sp>
        <p:nvSpPr>
          <p:cNvPr id="3" name="Oval 2">
            <a:extLst>
              <a:ext uri="{FF2B5EF4-FFF2-40B4-BE49-F238E27FC236}">
                <a16:creationId xmlns:a16="http://schemas.microsoft.com/office/drawing/2014/main" id="{F3937914-215B-FAF3-9592-34676D3332FD}"/>
              </a:ext>
            </a:extLst>
          </p:cNvPr>
          <p:cNvSpPr/>
          <p:nvPr/>
        </p:nvSpPr>
        <p:spPr>
          <a:xfrm>
            <a:off x="4094018" y="2299855"/>
            <a:ext cx="561109" cy="51957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55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22"/>
          <p:cNvSpPr txBox="1">
            <a:spLocks noGrp="1"/>
          </p:cNvSpPr>
          <p:nvPr>
            <p:ph type="ctrTitle"/>
          </p:nvPr>
        </p:nvSpPr>
        <p:spPr>
          <a:xfrm>
            <a:off x="0" y="0"/>
            <a:ext cx="5274600" cy="5143500"/>
          </a:xfrm>
          <a:prstGeom prst="rect">
            <a:avLst/>
          </a:prstGeom>
          <a:solidFill>
            <a:schemeClr val="accent5">
              <a:lumMod val="75000"/>
            </a:schemeClr>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chemeClr val="lt1"/>
              </a:solidFill>
              <a:latin typeface="Raleway"/>
              <a:ea typeface="Raleway"/>
              <a:cs typeface="Raleway"/>
              <a:sym typeface="Raleway"/>
            </a:endParaRPr>
          </a:p>
          <a:p>
            <a:pPr marL="0" lvl="0" indent="0" rtl="0">
              <a:lnSpc>
                <a:spcPct val="90000"/>
              </a:lnSpc>
              <a:spcBef>
                <a:spcPts val="0"/>
              </a:spcBef>
              <a:spcAft>
                <a:spcPts val="0"/>
              </a:spcAft>
              <a:buNone/>
            </a:pPr>
            <a:r>
              <a:rPr lang="en-US" sz="1400" dirty="0">
                <a:solidFill>
                  <a:schemeClr val="bg1"/>
                </a:solidFill>
                <a:latin typeface="Raleway"/>
                <a:ea typeface="Raleway"/>
                <a:cs typeface="Raleway"/>
                <a:sym typeface="Raleway"/>
              </a:rPr>
              <a:t>Change the styles to distinguish the stores from the distribution centers.</a:t>
            </a: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endParaRPr sz="2400" dirty="0">
              <a:solidFill>
                <a:schemeClr val="bg1"/>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chemeClr val="lt1"/>
              </a:solidFill>
              <a:latin typeface="Raleway"/>
              <a:ea typeface="Raleway"/>
              <a:cs typeface="Raleway"/>
              <a:sym typeface="Raleway"/>
            </a:endParaRPr>
          </a:p>
        </p:txBody>
      </p:sp>
      <p:sp>
        <p:nvSpPr>
          <p:cNvPr id="129" name="Google Shape;129;p22"/>
          <p:cNvSpPr txBox="1">
            <a:spLocks noGrp="1"/>
          </p:cNvSpPr>
          <p:nvPr>
            <p:ph type="subTitle" idx="1"/>
          </p:nvPr>
        </p:nvSpPr>
        <p:spPr>
          <a:xfrm>
            <a:off x="5780549" y="66995"/>
            <a:ext cx="2968596"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rgbClr val="483F81"/>
              </a:solidFill>
              <a:latin typeface="Raleway"/>
              <a:ea typeface="Raleway"/>
              <a:cs typeface="Raleway"/>
              <a:sym typeface="Raleway"/>
            </a:endParaRPr>
          </a:p>
          <a:p>
            <a:pPr marL="0" lvl="0" indent="0" algn="l" rtl="0">
              <a:lnSpc>
                <a:spcPct val="90000"/>
              </a:lnSpc>
              <a:spcBef>
                <a:spcPts val="0"/>
              </a:spcBef>
              <a:spcAft>
                <a:spcPts val="0"/>
              </a:spcAft>
              <a:buClr>
                <a:schemeClr val="dk1"/>
              </a:buClr>
              <a:buSzPts val="1100"/>
              <a:buFont typeface="Arial"/>
              <a:buNone/>
            </a:pPr>
            <a:r>
              <a:rPr lang="en" sz="4400" b="1" dirty="0">
                <a:solidFill>
                  <a:schemeClr val="accent6">
                    <a:lumMod val="50000"/>
                  </a:schemeClr>
                </a:solidFill>
                <a:latin typeface="Raleway"/>
                <a:ea typeface="Raleway"/>
                <a:cs typeface="Raleway"/>
                <a:sym typeface="Raleway"/>
              </a:rPr>
              <a:t>Changing Styles</a:t>
            </a:r>
            <a:endParaRPr sz="4400" dirty="0">
              <a:solidFill>
                <a:schemeClr val="accent6">
                  <a:lumMod val="50000"/>
                </a:schemeClr>
              </a:solidFill>
              <a:latin typeface="Raleway"/>
              <a:ea typeface="Raleway"/>
              <a:cs typeface="Raleway"/>
              <a:sym typeface="Raleway"/>
            </a:endParaRPr>
          </a:p>
        </p:txBody>
      </p:sp>
      <p:pic>
        <p:nvPicPr>
          <p:cNvPr id="130" name="Google Shape;130;p22"/>
          <p:cNvPicPr preferRelativeResize="0"/>
          <p:nvPr/>
        </p:nvPicPr>
        <p:blipFill>
          <a:blip r:embed="rId3">
            <a:alphaModFix/>
          </a:blip>
          <a:stretch>
            <a:fillRect/>
          </a:stretch>
        </p:blipFill>
        <p:spPr>
          <a:xfrm>
            <a:off x="5420350" y="4482548"/>
            <a:ext cx="1764793" cy="473707"/>
          </a:xfrm>
          <a:prstGeom prst="rect">
            <a:avLst/>
          </a:prstGeom>
          <a:noFill/>
          <a:ln>
            <a:noFill/>
          </a:ln>
        </p:spPr>
      </p:pic>
      <p:pic>
        <p:nvPicPr>
          <p:cNvPr id="3" name="Picture 2">
            <a:extLst>
              <a:ext uri="{FF2B5EF4-FFF2-40B4-BE49-F238E27FC236}">
                <a16:creationId xmlns:a16="http://schemas.microsoft.com/office/drawing/2014/main" id="{1A5E25B5-9E47-B868-3DDE-A358CA4B1361}"/>
              </a:ext>
            </a:extLst>
          </p:cNvPr>
          <p:cNvPicPr>
            <a:picLocks noChangeAspect="1"/>
          </p:cNvPicPr>
          <p:nvPr/>
        </p:nvPicPr>
        <p:blipFill>
          <a:blip r:embed="rId4"/>
          <a:stretch>
            <a:fillRect/>
          </a:stretch>
        </p:blipFill>
        <p:spPr>
          <a:xfrm>
            <a:off x="273668" y="1335500"/>
            <a:ext cx="2192441" cy="586785"/>
          </a:xfrm>
          <a:prstGeom prst="rect">
            <a:avLst/>
          </a:prstGeom>
          <a:ln>
            <a:solidFill>
              <a:schemeClr val="tx1"/>
            </a:solidFill>
          </a:ln>
        </p:spPr>
      </p:pic>
      <p:pic>
        <p:nvPicPr>
          <p:cNvPr id="5" name="Picture 4">
            <a:extLst>
              <a:ext uri="{FF2B5EF4-FFF2-40B4-BE49-F238E27FC236}">
                <a16:creationId xmlns:a16="http://schemas.microsoft.com/office/drawing/2014/main" id="{4A42A4AC-8A67-57F8-DFDF-AEE3717E1836}"/>
              </a:ext>
            </a:extLst>
          </p:cNvPr>
          <p:cNvPicPr>
            <a:picLocks noChangeAspect="1"/>
          </p:cNvPicPr>
          <p:nvPr/>
        </p:nvPicPr>
        <p:blipFill>
          <a:blip r:embed="rId5"/>
          <a:stretch>
            <a:fillRect/>
          </a:stretch>
        </p:blipFill>
        <p:spPr>
          <a:xfrm>
            <a:off x="1401921" y="2177774"/>
            <a:ext cx="1317338" cy="2825961"/>
          </a:xfrm>
          <a:prstGeom prst="rect">
            <a:avLst/>
          </a:prstGeom>
          <a:ln>
            <a:solidFill>
              <a:schemeClr val="tx1"/>
            </a:solidFill>
          </a:ln>
        </p:spPr>
      </p:pic>
      <p:pic>
        <p:nvPicPr>
          <p:cNvPr id="7" name="Picture 6">
            <a:extLst>
              <a:ext uri="{FF2B5EF4-FFF2-40B4-BE49-F238E27FC236}">
                <a16:creationId xmlns:a16="http://schemas.microsoft.com/office/drawing/2014/main" id="{C191CCB5-5D29-6ACE-B90B-0EEA2D3C8C02}"/>
              </a:ext>
            </a:extLst>
          </p:cNvPr>
          <p:cNvPicPr>
            <a:picLocks noChangeAspect="1"/>
          </p:cNvPicPr>
          <p:nvPr/>
        </p:nvPicPr>
        <p:blipFill>
          <a:blip r:embed="rId6"/>
          <a:stretch>
            <a:fillRect/>
          </a:stretch>
        </p:blipFill>
        <p:spPr>
          <a:xfrm>
            <a:off x="3867086" y="1627403"/>
            <a:ext cx="1499307" cy="2580118"/>
          </a:xfrm>
          <a:prstGeom prst="rect">
            <a:avLst/>
          </a:prstGeom>
          <a:ln>
            <a:solidFill>
              <a:schemeClr val="tx1"/>
            </a:solidFill>
          </a:ln>
        </p:spPr>
      </p:pic>
      <p:pic>
        <p:nvPicPr>
          <p:cNvPr id="9" name="Picture 8">
            <a:extLst>
              <a:ext uri="{FF2B5EF4-FFF2-40B4-BE49-F238E27FC236}">
                <a16:creationId xmlns:a16="http://schemas.microsoft.com/office/drawing/2014/main" id="{2F1D8F4B-CE7E-C260-2825-787D445CA520}"/>
              </a:ext>
            </a:extLst>
          </p:cNvPr>
          <p:cNvPicPr>
            <a:picLocks noChangeAspect="1"/>
          </p:cNvPicPr>
          <p:nvPr/>
        </p:nvPicPr>
        <p:blipFill>
          <a:blip r:embed="rId7"/>
          <a:stretch>
            <a:fillRect/>
          </a:stretch>
        </p:blipFill>
        <p:spPr>
          <a:xfrm>
            <a:off x="6175185" y="1922285"/>
            <a:ext cx="1716142" cy="2081617"/>
          </a:xfrm>
          <a:prstGeom prst="rect">
            <a:avLst/>
          </a:prstGeom>
          <a:ln>
            <a:solidFill>
              <a:schemeClr val="tx1"/>
            </a:solidFill>
          </a:ln>
        </p:spPr>
      </p:pic>
      <p:sp>
        <p:nvSpPr>
          <p:cNvPr id="11" name="TextBox 10">
            <a:extLst>
              <a:ext uri="{FF2B5EF4-FFF2-40B4-BE49-F238E27FC236}">
                <a16:creationId xmlns:a16="http://schemas.microsoft.com/office/drawing/2014/main" id="{EC85649F-DEA7-2690-18E3-03B1FC65D5D9}"/>
              </a:ext>
            </a:extLst>
          </p:cNvPr>
          <p:cNvSpPr txBox="1"/>
          <p:nvPr/>
        </p:nvSpPr>
        <p:spPr>
          <a:xfrm>
            <a:off x="125425" y="2551295"/>
            <a:ext cx="1317338" cy="1815882"/>
          </a:xfrm>
          <a:prstGeom prst="rect">
            <a:avLst/>
          </a:prstGeom>
          <a:noFill/>
        </p:spPr>
        <p:txBody>
          <a:bodyPr wrap="square" rtlCol="0">
            <a:spAutoFit/>
          </a:bodyPr>
          <a:lstStyle/>
          <a:p>
            <a:r>
              <a:rPr lang="en-US" dirty="0">
                <a:solidFill>
                  <a:schemeClr val="bg1"/>
                </a:solidFill>
              </a:rPr>
              <a:t>2. On the right, click the style button and under Choose Attributes, click on + Field</a:t>
            </a:r>
          </a:p>
        </p:txBody>
      </p:sp>
      <p:sp>
        <p:nvSpPr>
          <p:cNvPr id="12" name="TextBox 11">
            <a:extLst>
              <a:ext uri="{FF2B5EF4-FFF2-40B4-BE49-F238E27FC236}">
                <a16:creationId xmlns:a16="http://schemas.microsoft.com/office/drawing/2014/main" id="{50063D37-B7DF-E0FA-FF3F-90D58ED5C1FE}"/>
              </a:ext>
            </a:extLst>
          </p:cNvPr>
          <p:cNvSpPr txBox="1"/>
          <p:nvPr/>
        </p:nvSpPr>
        <p:spPr>
          <a:xfrm>
            <a:off x="922072" y="1309145"/>
            <a:ext cx="1817705" cy="307777"/>
          </a:xfrm>
          <a:prstGeom prst="rect">
            <a:avLst/>
          </a:prstGeom>
          <a:solidFill>
            <a:schemeClr val="bg1"/>
          </a:solidFill>
        </p:spPr>
        <p:txBody>
          <a:bodyPr wrap="square" rtlCol="0">
            <a:spAutoFit/>
          </a:bodyPr>
          <a:lstStyle/>
          <a:p>
            <a:r>
              <a:rPr lang="en-US" dirty="0"/>
              <a:t>1. Chose the layer.</a:t>
            </a:r>
          </a:p>
        </p:txBody>
      </p:sp>
      <p:sp>
        <p:nvSpPr>
          <p:cNvPr id="13" name="TextBox 12">
            <a:extLst>
              <a:ext uri="{FF2B5EF4-FFF2-40B4-BE49-F238E27FC236}">
                <a16:creationId xmlns:a16="http://schemas.microsoft.com/office/drawing/2014/main" id="{BF0DA86B-54AC-F583-D685-A2C3EA5791ED}"/>
              </a:ext>
            </a:extLst>
          </p:cNvPr>
          <p:cNvSpPr txBox="1"/>
          <p:nvPr/>
        </p:nvSpPr>
        <p:spPr>
          <a:xfrm>
            <a:off x="2877736" y="2000502"/>
            <a:ext cx="966802" cy="2462213"/>
          </a:xfrm>
          <a:prstGeom prst="rect">
            <a:avLst/>
          </a:prstGeom>
          <a:noFill/>
        </p:spPr>
        <p:txBody>
          <a:bodyPr wrap="square" rtlCol="0">
            <a:spAutoFit/>
          </a:bodyPr>
          <a:lstStyle/>
          <a:p>
            <a:r>
              <a:rPr lang="en-US" dirty="0">
                <a:solidFill>
                  <a:schemeClr val="bg1"/>
                </a:solidFill>
              </a:rPr>
              <a:t>3. Select Type and click Add.  </a:t>
            </a:r>
          </a:p>
          <a:p>
            <a:endParaRPr lang="en-US" dirty="0">
              <a:solidFill>
                <a:schemeClr val="bg1"/>
              </a:solidFill>
            </a:endParaRPr>
          </a:p>
          <a:p>
            <a:endParaRPr lang="en-US" dirty="0">
              <a:solidFill>
                <a:schemeClr val="bg1"/>
              </a:solidFill>
            </a:endParaRPr>
          </a:p>
          <a:p>
            <a:r>
              <a:rPr lang="en-US" dirty="0">
                <a:solidFill>
                  <a:schemeClr val="bg1"/>
                </a:solidFill>
              </a:rPr>
              <a:t>4. Then click Done at the very bottom.</a:t>
            </a:r>
          </a:p>
          <a:p>
            <a:endParaRPr lang="en-US" dirty="0">
              <a:solidFill>
                <a:schemeClr val="bg1"/>
              </a:solidFill>
            </a:endParaRPr>
          </a:p>
        </p:txBody>
      </p:sp>
      <p:sp>
        <p:nvSpPr>
          <p:cNvPr id="14" name="TextBox 13">
            <a:extLst>
              <a:ext uri="{FF2B5EF4-FFF2-40B4-BE49-F238E27FC236}">
                <a16:creationId xmlns:a16="http://schemas.microsoft.com/office/drawing/2014/main" id="{76E22EBF-BD2A-E33E-FF41-597625E12358}"/>
              </a:ext>
            </a:extLst>
          </p:cNvPr>
          <p:cNvSpPr txBox="1"/>
          <p:nvPr/>
        </p:nvSpPr>
        <p:spPr>
          <a:xfrm>
            <a:off x="7001400" y="3590754"/>
            <a:ext cx="1985069" cy="954107"/>
          </a:xfrm>
          <a:prstGeom prst="rect">
            <a:avLst/>
          </a:prstGeom>
          <a:solidFill>
            <a:schemeClr val="bg1"/>
          </a:solidFill>
          <a:ln>
            <a:solidFill>
              <a:schemeClr val="tx1"/>
            </a:solidFill>
          </a:ln>
        </p:spPr>
        <p:txBody>
          <a:bodyPr wrap="square" rtlCol="0">
            <a:spAutoFit/>
          </a:bodyPr>
          <a:lstStyle/>
          <a:p>
            <a:r>
              <a:rPr lang="en-US" dirty="0">
                <a:solidFill>
                  <a:schemeClr val="tx1"/>
                </a:solidFill>
              </a:rPr>
              <a:t>Now the Distribution Centers are identified by Type.</a:t>
            </a:r>
          </a:p>
          <a:p>
            <a:endParaRPr lang="en-US"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22"/>
          <p:cNvSpPr txBox="1">
            <a:spLocks noGrp="1"/>
          </p:cNvSpPr>
          <p:nvPr>
            <p:ph type="ctrTitle"/>
          </p:nvPr>
        </p:nvSpPr>
        <p:spPr>
          <a:xfrm>
            <a:off x="0" y="0"/>
            <a:ext cx="5274600" cy="5143500"/>
          </a:xfrm>
          <a:prstGeom prst="rect">
            <a:avLst/>
          </a:prstGeom>
          <a:solidFill>
            <a:schemeClr val="accent5">
              <a:lumMod val="75000"/>
            </a:schemeClr>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endParaRPr sz="2000" dirty="0">
              <a:solidFill>
                <a:schemeClr val="lt1"/>
              </a:solidFill>
              <a:latin typeface="Raleway"/>
              <a:ea typeface="Raleway"/>
              <a:cs typeface="Raleway"/>
              <a:sym typeface="Raleway"/>
            </a:endParaRPr>
          </a:p>
          <a:p>
            <a:pPr marL="0" lvl="0" indent="0" rtl="0">
              <a:lnSpc>
                <a:spcPct val="90000"/>
              </a:lnSpc>
              <a:spcBef>
                <a:spcPts val="0"/>
              </a:spcBef>
              <a:spcAft>
                <a:spcPts val="0"/>
              </a:spcAft>
              <a:buNone/>
            </a:pPr>
            <a:r>
              <a:rPr lang="en-US" sz="2000" dirty="0">
                <a:solidFill>
                  <a:schemeClr val="bg1"/>
                </a:solidFill>
                <a:latin typeface="Raleway"/>
                <a:ea typeface="Raleway"/>
                <a:cs typeface="Raleway"/>
                <a:sym typeface="Raleway"/>
              </a:rPr>
              <a:t>Do the same thing for the stores.  You might also need to change the type of symbol (maybe squares) and change the symbol size.</a:t>
            </a: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br>
              <a:rPr lang="en-US" sz="2400" dirty="0">
                <a:solidFill>
                  <a:schemeClr val="bg1"/>
                </a:solidFill>
                <a:latin typeface="Raleway"/>
                <a:ea typeface="Raleway"/>
                <a:cs typeface="Raleway"/>
                <a:sym typeface="Raleway"/>
              </a:rPr>
            </a:br>
            <a:endParaRPr sz="2400" dirty="0">
              <a:solidFill>
                <a:schemeClr val="bg1"/>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chemeClr val="lt1"/>
              </a:solidFill>
              <a:latin typeface="Raleway"/>
              <a:ea typeface="Raleway"/>
              <a:cs typeface="Raleway"/>
              <a:sym typeface="Raleway"/>
            </a:endParaRPr>
          </a:p>
        </p:txBody>
      </p:sp>
      <p:sp>
        <p:nvSpPr>
          <p:cNvPr id="129" name="Google Shape;129;p22"/>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rgbClr val="483F81"/>
              </a:solidFill>
              <a:latin typeface="Raleway"/>
              <a:ea typeface="Raleway"/>
              <a:cs typeface="Raleway"/>
              <a:sym typeface="Raleway"/>
            </a:endParaRPr>
          </a:p>
          <a:p>
            <a:pPr marL="0" lvl="0" indent="0" algn="l" rtl="0">
              <a:lnSpc>
                <a:spcPct val="90000"/>
              </a:lnSpc>
              <a:spcBef>
                <a:spcPts val="0"/>
              </a:spcBef>
              <a:spcAft>
                <a:spcPts val="0"/>
              </a:spcAft>
              <a:buClr>
                <a:schemeClr val="dk1"/>
              </a:buClr>
              <a:buSzPts val="1100"/>
              <a:buFont typeface="Arial"/>
              <a:buNone/>
            </a:pPr>
            <a:r>
              <a:rPr lang="en" sz="2700" b="1" dirty="0">
                <a:solidFill>
                  <a:schemeClr val="accent6">
                    <a:lumMod val="50000"/>
                  </a:schemeClr>
                </a:solidFill>
                <a:latin typeface="Raleway"/>
                <a:ea typeface="Raleway"/>
                <a:cs typeface="Raleway"/>
                <a:sym typeface="Raleway"/>
              </a:rPr>
              <a:t>Changing Styles</a:t>
            </a:r>
            <a:endParaRPr sz="1800" dirty="0">
              <a:solidFill>
                <a:schemeClr val="accent6">
                  <a:lumMod val="50000"/>
                </a:schemeClr>
              </a:solidFill>
              <a:latin typeface="Raleway"/>
              <a:ea typeface="Raleway"/>
              <a:cs typeface="Raleway"/>
              <a:sym typeface="Raleway"/>
            </a:endParaRPr>
          </a:p>
        </p:txBody>
      </p:sp>
      <p:pic>
        <p:nvPicPr>
          <p:cNvPr id="130" name="Google Shape;130;p22"/>
          <p:cNvPicPr preferRelativeResize="0"/>
          <p:nvPr/>
        </p:nvPicPr>
        <p:blipFill>
          <a:blip r:embed="rId3">
            <a:alphaModFix/>
          </a:blip>
          <a:stretch>
            <a:fillRect/>
          </a:stretch>
        </p:blipFill>
        <p:spPr>
          <a:xfrm>
            <a:off x="5420350" y="4482548"/>
            <a:ext cx="1764793" cy="473707"/>
          </a:xfrm>
          <a:prstGeom prst="rect">
            <a:avLst/>
          </a:prstGeom>
          <a:noFill/>
          <a:ln>
            <a:noFill/>
          </a:ln>
        </p:spPr>
      </p:pic>
      <p:pic>
        <p:nvPicPr>
          <p:cNvPr id="4" name="Picture 3">
            <a:extLst>
              <a:ext uri="{FF2B5EF4-FFF2-40B4-BE49-F238E27FC236}">
                <a16:creationId xmlns:a16="http://schemas.microsoft.com/office/drawing/2014/main" id="{7FBF5E33-65D3-EA31-A080-5EBE32D57528}"/>
              </a:ext>
            </a:extLst>
          </p:cNvPr>
          <p:cNvPicPr>
            <a:picLocks noChangeAspect="1"/>
          </p:cNvPicPr>
          <p:nvPr/>
        </p:nvPicPr>
        <p:blipFill>
          <a:blip r:embed="rId4"/>
          <a:stretch>
            <a:fillRect/>
          </a:stretch>
        </p:blipFill>
        <p:spPr>
          <a:xfrm>
            <a:off x="475436" y="1502102"/>
            <a:ext cx="1840583" cy="3515591"/>
          </a:xfrm>
          <a:prstGeom prst="rect">
            <a:avLst/>
          </a:prstGeom>
          <a:ln>
            <a:solidFill>
              <a:schemeClr val="tx1"/>
            </a:solidFill>
          </a:ln>
        </p:spPr>
      </p:pic>
      <p:pic>
        <p:nvPicPr>
          <p:cNvPr id="8" name="Picture 7">
            <a:extLst>
              <a:ext uri="{FF2B5EF4-FFF2-40B4-BE49-F238E27FC236}">
                <a16:creationId xmlns:a16="http://schemas.microsoft.com/office/drawing/2014/main" id="{A1795E1E-D138-CDC9-385D-D80168E59BFB}"/>
              </a:ext>
            </a:extLst>
          </p:cNvPr>
          <p:cNvPicPr>
            <a:picLocks noChangeAspect="1"/>
          </p:cNvPicPr>
          <p:nvPr/>
        </p:nvPicPr>
        <p:blipFill>
          <a:blip r:embed="rId5"/>
          <a:stretch>
            <a:fillRect/>
          </a:stretch>
        </p:blipFill>
        <p:spPr>
          <a:xfrm>
            <a:off x="2637300" y="1464876"/>
            <a:ext cx="3028011" cy="3072245"/>
          </a:xfrm>
          <a:prstGeom prst="rect">
            <a:avLst/>
          </a:prstGeom>
          <a:ln>
            <a:solidFill>
              <a:schemeClr val="tx1"/>
            </a:solidFill>
          </a:ln>
        </p:spPr>
      </p:pic>
      <p:pic>
        <p:nvPicPr>
          <p:cNvPr id="11" name="Picture 10">
            <a:extLst>
              <a:ext uri="{FF2B5EF4-FFF2-40B4-BE49-F238E27FC236}">
                <a16:creationId xmlns:a16="http://schemas.microsoft.com/office/drawing/2014/main" id="{E14915EA-C2A3-E90B-AF70-5DCE42645187}"/>
              </a:ext>
            </a:extLst>
          </p:cNvPr>
          <p:cNvPicPr>
            <a:picLocks noChangeAspect="1"/>
          </p:cNvPicPr>
          <p:nvPr/>
        </p:nvPicPr>
        <p:blipFill>
          <a:blip r:embed="rId6"/>
          <a:stretch>
            <a:fillRect/>
          </a:stretch>
        </p:blipFill>
        <p:spPr>
          <a:xfrm>
            <a:off x="6095410" y="1945678"/>
            <a:ext cx="1724265" cy="1519449"/>
          </a:xfrm>
          <a:prstGeom prst="rect">
            <a:avLst/>
          </a:prstGeom>
          <a:ln>
            <a:solidFill>
              <a:schemeClr val="tx1"/>
            </a:solidFill>
          </a:ln>
        </p:spPr>
      </p:pic>
      <p:sp>
        <p:nvSpPr>
          <p:cNvPr id="12" name="Rectangle 11">
            <a:extLst>
              <a:ext uri="{FF2B5EF4-FFF2-40B4-BE49-F238E27FC236}">
                <a16:creationId xmlns:a16="http://schemas.microsoft.com/office/drawing/2014/main" id="{AE54AF7A-6A4F-C1BE-ACDC-FE43A2DE1AD7}"/>
              </a:ext>
            </a:extLst>
          </p:cNvPr>
          <p:cNvSpPr/>
          <p:nvPr/>
        </p:nvSpPr>
        <p:spPr>
          <a:xfrm>
            <a:off x="637309" y="2891262"/>
            <a:ext cx="1678710" cy="10572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76B545-3934-551E-79B5-9A586A7176D6}"/>
              </a:ext>
            </a:extLst>
          </p:cNvPr>
          <p:cNvSpPr/>
          <p:nvPr/>
        </p:nvSpPr>
        <p:spPr>
          <a:xfrm>
            <a:off x="2757355" y="1706699"/>
            <a:ext cx="1678710" cy="10572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E19DAF-67AA-EE58-1299-4884DEBF6E39}"/>
              </a:ext>
            </a:extLst>
          </p:cNvPr>
          <p:cNvSpPr/>
          <p:nvPr/>
        </p:nvSpPr>
        <p:spPr>
          <a:xfrm>
            <a:off x="6331527" y="2701636"/>
            <a:ext cx="1580373" cy="609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97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ctrTitle"/>
          </p:nvPr>
        </p:nvSpPr>
        <p:spPr>
          <a:xfrm>
            <a:off x="0" y="0"/>
            <a:ext cx="5274600" cy="5143500"/>
          </a:xfrm>
          <a:prstGeom prst="rect">
            <a:avLst/>
          </a:prstGeom>
          <a:solidFill>
            <a:schemeClr val="accent6">
              <a:lumMod val="50000"/>
            </a:schemeClr>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2000" dirty="0">
                <a:solidFill>
                  <a:schemeClr val="lt1"/>
                </a:solidFill>
                <a:latin typeface="Raleway"/>
                <a:ea typeface="Raleway"/>
                <a:cs typeface="Raleway"/>
                <a:sym typeface="Raleway"/>
              </a:rPr>
              <a:t>    On the left side, the bottom</a:t>
            </a:r>
            <a:br>
              <a:rPr lang="en-US" sz="2000" dirty="0">
                <a:solidFill>
                  <a:schemeClr val="lt1"/>
                </a:solidFill>
                <a:latin typeface="Raleway"/>
                <a:ea typeface="Raleway"/>
                <a:cs typeface="Raleway"/>
                <a:sym typeface="Raleway"/>
              </a:rPr>
            </a:br>
            <a:r>
              <a:rPr lang="en-US" sz="2000" dirty="0">
                <a:solidFill>
                  <a:schemeClr val="lt1"/>
                </a:solidFill>
                <a:latin typeface="Raleway"/>
                <a:ea typeface="Raleway"/>
                <a:cs typeface="Raleway"/>
                <a:sym typeface="Raleway"/>
              </a:rPr>
              <a:t>    icon is Print. </a:t>
            </a:r>
            <a:br>
              <a:rPr lang="en-US" sz="2000" dirty="0">
                <a:solidFill>
                  <a:schemeClr val="lt1"/>
                </a:solidFill>
                <a:latin typeface="Raleway"/>
                <a:ea typeface="Raleway"/>
                <a:cs typeface="Raleway"/>
                <a:sym typeface="Raleway"/>
              </a:rPr>
            </a:br>
            <a:br>
              <a:rPr lang="en-US" sz="2000" dirty="0">
                <a:solidFill>
                  <a:schemeClr val="lt1"/>
                </a:solidFill>
                <a:latin typeface="Raleway"/>
                <a:ea typeface="Raleway"/>
                <a:cs typeface="Raleway"/>
                <a:sym typeface="Raleway"/>
              </a:rPr>
            </a:br>
            <a:br>
              <a:rPr lang="en-US" sz="2000" dirty="0">
                <a:solidFill>
                  <a:schemeClr val="lt1"/>
                </a:solidFill>
                <a:latin typeface="Raleway"/>
                <a:ea typeface="Raleway"/>
                <a:cs typeface="Raleway"/>
                <a:sym typeface="Raleway"/>
              </a:rPr>
            </a:br>
            <a:br>
              <a:rPr lang="en-US" sz="2000" dirty="0">
                <a:solidFill>
                  <a:schemeClr val="lt1"/>
                </a:solidFill>
                <a:latin typeface="Raleway"/>
                <a:ea typeface="Raleway"/>
                <a:cs typeface="Raleway"/>
                <a:sym typeface="Raleway"/>
              </a:rPr>
            </a:br>
            <a:br>
              <a:rPr lang="en-US" sz="2000" dirty="0">
                <a:solidFill>
                  <a:schemeClr val="lt1"/>
                </a:solidFill>
                <a:latin typeface="Raleway"/>
                <a:ea typeface="Raleway"/>
                <a:cs typeface="Raleway"/>
                <a:sym typeface="Raleway"/>
              </a:rPr>
            </a:br>
            <a:br>
              <a:rPr lang="en-US" sz="2000" dirty="0">
                <a:solidFill>
                  <a:schemeClr val="lt1"/>
                </a:solidFill>
                <a:latin typeface="Raleway"/>
                <a:ea typeface="Raleway"/>
                <a:cs typeface="Raleway"/>
                <a:sym typeface="Raleway"/>
              </a:rPr>
            </a:br>
            <a:r>
              <a:rPr lang="en-US" sz="2000" dirty="0">
                <a:solidFill>
                  <a:schemeClr val="lt1"/>
                </a:solidFill>
                <a:latin typeface="Raleway"/>
                <a:ea typeface="Raleway"/>
                <a:cs typeface="Raleway"/>
                <a:sym typeface="Raleway"/>
              </a:rPr>
              <a:t>   The print window displays.  </a:t>
            </a:r>
            <a:br>
              <a:rPr lang="en-US" sz="2000" dirty="0">
                <a:solidFill>
                  <a:schemeClr val="lt1"/>
                </a:solidFill>
                <a:latin typeface="Raleway"/>
                <a:ea typeface="Raleway"/>
                <a:cs typeface="Raleway"/>
                <a:sym typeface="Raleway"/>
              </a:rPr>
            </a:br>
            <a:br>
              <a:rPr lang="en-US" sz="2000" dirty="0">
                <a:solidFill>
                  <a:schemeClr val="lt1"/>
                </a:solidFill>
                <a:latin typeface="Raleway"/>
                <a:ea typeface="Raleway"/>
                <a:cs typeface="Raleway"/>
                <a:sym typeface="Raleway"/>
              </a:rPr>
            </a:br>
            <a:r>
              <a:rPr lang="en-US" sz="2000" dirty="0">
                <a:solidFill>
                  <a:schemeClr val="lt1"/>
                </a:solidFill>
                <a:latin typeface="Raleway"/>
                <a:ea typeface="Raleway"/>
                <a:cs typeface="Raleway"/>
                <a:sym typeface="Raleway"/>
              </a:rPr>
              <a:t>Choose the settings as shown. </a:t>
            </a:r>
            <a:br>
              <a:rPr lang="en-US" sz="2000" dirty="0">
                <a:solidFill>
                  <a:schemeClr val="lt1"/>
                </a:solidFill>
                <a:latin typeface="Raleway"/>
                <a:ea typeface="Raleway"/>
                <a:cs typeface="Raleway"/>
                <a:sym typeface="Raleway"/>
              </a:rPr>
            </a:br>
            <a:r>
              <a:rPr lang="en-US" sz="2000" dirty="0">
                <a:solidFill>
                  <a:schemeClr val="lt1"/>
                </a:solidFill>
                <a:latin typeface="Raleway"/>
                <a:ea typeface="Raleway"/>
                <a:cs typeface="Raleway"/>
                <a:sym typeface="Raleway"/>
              </a:rPr>
              <a:t> </a:t>
            </a:r>
            <a:br>
              <a:rPr lang="en-US" sz="2000" dirty="0">
                <a:solidFill>
                  <a:schemeClr val="lt1"/>
                </a:solidFill>
                <a:latin typeface="Raleway"/>
                <a:ea typeface="Raleway"/>
                <a:cs typeface="Raleway"/>
                <a:sym typeface="Raleway"/>
              </a:rPr>
            </a:br>
            <a:r>
              <a:rPr lang="en-US" sz="2000" dirty="0">
                <a:solidFill>
                  <a:schemeClr val="lt1"/>
                </a:solidFill>
                <a:latin typeface="Raleway"/>
                <a:ea typeface="Raleway"/>
                <a:cs typeface="Raleway"/>
                <a:sym typeface="Raleway"/>
              </a:rPr>
              <a:t>Then click on Export.</a:t>
            </a:r>
            <a:endParaRPr sz="7000" dirty="0">
              <a:solidFill>
                <a:schemeClr val="lt1"/>
              </a:solidFill>
              <a:latin typeface="Raleway"/>
              <a:ea typeface="Raleway"/>
              <a:cs typeface="Raleway"/>
              <a:sym typeface="Raleway"/>
            </a:endParaRPr>
          </a:p>
        </p:txBody>
      </p:sp>
      <p:sp>
        <p:nvSpPr>
          <p:cNvPr id="121" name="Google Shape;121;p21"/>
          <p:cNvSpPr txBox="1">
            <a:spLocks noGrp="1"/>
          </p:cNvSpPr>
          <p:nvPr>
            <p:ph type="subTitle" idx="1"/>
          </p:nvPr>
        </p:nvSpPr>
        <p:spPr>
          <a:xfrm>
            <a:off x="6002488" y="335125"/>
            <a:ext cx="2591498"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accent5">
                    <a:lumMod val="75000"/>
                  </a:schemeClr>
                </a:solidFill>
                <a:latin typeface="Raleway"/>
                <a:ea typeface="Raleway"/>
                <a:cs typeface="Raleway"/>
                <a:sym typeface="Raleway"/>
              </a:rPr>
              <a:t>Printing a Map</a:t>
            </a:r>
            <a:endParaRPr sz="1800" dirty="0">
              <a:solidFill>
                <a:schemeClr val="accent5">
                  <a:lumMod val="75000"/>
                </a:schemeClr>
              </a:solidFill>
              <a:latin typeface="Raleway"/>
              <a:ea typeface="Raleway"/>
              <a:cs typeface="Raleway"/>
              <a:sym typeface="Raleway"/>
            </a:endParaRPr>
          </a:p>
        </p:txBody>
      </p:sp>
      <p:pic>
        <p:nvPicPr>
          <p:cNvPr id="122" name="Google Shape;122;p21"/>
          <p:cNvPicPr preferRelativeResize="0"/>
          <p:nvPr/>
        </p:nvPicPr>
        <p:blipFill>
          <a:blip r:embed="rId3">
            <a:alphaModFix/>
          </a:blip>
          <a:stretch>
            <a:fillRect/>
          </a:stretch>
        </p:blipFill>
        <p:spPr>
          <a:xfrm>
            <a:off x="5420350" y="4482548"/>
            <a:ext cx="1764793" cy="473707"/>
          </a:xfrm>
          <a:prstGeom prst="rect">
            <a:avLst/>
          </a:prstGeom>
          <a:noFill/>
          <a:ln>
            <a:noFill/>
          </a:ln>
        </p:spPr>
      </p:pic>
      <p:pic>
        <p:nvPicPr>
          <p:cNvPr id="5" name="Picture 4">
            <a:extLst>
              <a:ext uri="{FF2B5EF4-FFF2-40B4-BE49-F238E27FC236}">
                <a16:creationId xmlns:a16="http://schemas.microsoft.com/office/drawing/2014/main" id="{090B174F-A3FA-F3A6-A9B4-733AC9CCA2CD}"/>
              </a:ext>
            </a:extLst>
          </p:cNvPr>
          <p:cNvPicPr>
            <a:picLocks noChangeAspect="1"/>
          </p:cNvPicPr>
          <p:nvPr/>
        </p:nvPicPr>
        <p:blipFill>
          <a:blip r:embed="rId4"/>
          <a:stretch>
            <a:fillRect/>
          </a:stretch>
        </p:blipFill>
        <p:spPr>
          <a:xfrm>
            <a:off x="1414412" y="1577275"/>
            <a:ext cx="1002952" cy="867803"/>
          </a:xfrm>
          <a:prstGeom prst="rect">
            <a:avLst/>
          </a:prstGeom>
        </p:spPr>
      </p:pic>
      <p:pic>
        <p:nvPicPr>
          <p:cNvPr id="7" name="Picture 6">
            <a:extLst>
              <a:ext uri="{FF2B5EF4-FFF2-40B4-BE49-F238E27FC236}">
                <a16:creationId xmlns:a16="http://schemas.microsoft.com/office/drawing/2014/main" id="{A0CC533A-CEA6-01E8-C474-06F0B47E012F}"/>
              </a:ext>
            </a:extLst>
          </p:cNvPr>
          <p:cNvPicPr>
            <a:picLocks noChangeAspect="1"/>
          </p:cNvPicPr>
          <p:nvPr/>
        </p:nvPicPr>
        <p:blipFill>
          <a:blip r:embed="rId5"/>
          <a:stretch>
            <a:fillRect/>
          </a:stretch>
        </p:blipFill>
        <p:spPr>
          <a:xfrm>
            <a:off x="3762988" y="957616"/>
            <a:ext cx="1704098" cy="3723617"/>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A305CD17-326C-7AAC-3002-E05B88558AD7}"/>
              </a:ext>
            </a:extLst>
          </p:cNvPr>
          <p:cNvCxnSpPr>
            <a:cxnSpLocks/>
          </p:cNvCxnSpPr>
          <p:nvPr/>
        </p:nvCxnSpPr>
        <p:spPr>
          <a:xfrm>
            <a:off x="2637300" y="4125113"/>
            <a:ext cx="1414047" cy="3889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00A1B62-4F46-2883-091E-1339BC7C8EF0}"/>
              </a:ext>
            </a:extLst>
          </p:cNvPr>
          <p:cNvSpPr/>
          <p:nvPr/>
        </p:nvSpPr>
        <p:spPr>
          <a:xfrm>
            <a:off x="3932608" y="2736325"/>
            <a:ext cx="1487742" cy="3889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538C20-C032-1BE7-3CB2-2D2F2A4FEAC7}"/>
              </a:ext>
            </a:extLst>
          </p:cNvPr>
          <p:cNvSpPr txBox="1"/>
          <p:nvPr/>
        </p:nvSpPr>
        <p:spPr>
          <a:xfrm>
            <a:off x="5444220" y="2630711"/>
            <a:ext cx="2839453" cy="600164"/>
          </a:xfrm>
          <a:prstGeom prst="rect">
            <a:avLst/>
          </a:prstGeom>
          <a:noFill/>
        </p:spPr>
        <p:txBody>
          <a:bodyPr wrap="square" rtlCol="0">
            <a:spAutoFit/>
          </a:bodyPr>
          <a:lstStyle/>
          <a:p>
            <a:r>
              <a:rPr lang="en-US" sz="1100" dirty="0"/>
              <a:t>Your scale setting will not be the same, it is dependent on how zoomed in or out you are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ctrTitle"/>
          </p:nvPr>
        </p:nvSpPr>
        <p:spPr>
          <a:xfrm>
            <a:off x="0" y="0"/>
            <a:ext cx="5274600" cy="5143500"/>
          </a:xfrm>
          <a:prstGeom prst="rect">
            <a:avLst/>
          </a:prstGeom>
          <a:solidFill>
            <a:schemeClr val="accent6">
              <a:lumMod val="50000"/>
            </a:schemeClr>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2400" dirty="0">
                <a:solidFill>
                  <a:schemeClr val="lt1"/>
                </a:solidFill>
                <a:latin typeface="Raleway"/>
                <a:ea typeface="Raleway"/>
                <a:cs typeface="Raleway"/>
                <a:sym typeface="Raleway"/>
              </a:rPr>
              <a:t> 3</a:t>
            </a:r>
            <a:r>
              <a:rPr lang="en" sz="2400" baseline="30000" dirty="0">
                <a:solidFill>
                  <a:schemeClr val="lt1"/>
                </a:solidFill>
                <a:latin typeface="Raleway"/>
                <a:ea typeface="Raleway"/>
                <a:cs typeface="Raleway"/>
                <a:sym typeface="Raleway"/>
              </a:rPr>
              <a:t>rd</a:t>
            </a:r>
            <a:r>
              <a:rPr lang="en" sz="2400" dirty="0">
                <a:solidFill>
                  <a:schemeClr val="lt1"/>
                </a:solidFill>
                <a:latin typeface="Raleway"/>
                <a:ea typeface="Raleway"/>
                <a:cs typeface="Raleway"/>
                <a:sym typeface="Raleway"/>
              </a:rPr>
              <a:t> icon from the </a:t>
            </a: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bottom on the </a:t>
            </a: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left is Share Map. </a:t>
            </a: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a:t>
            </a: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Change setting to </a:t>
            </a: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Share with </a:t>
            </a: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Organization. </a:t>
            </a: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Click Save.</a:t>
            </a:r>
            <a:br>
              <a:rPr lang="en" sz="2400" dirty="0">
                <a:solidFill>
                  <a:schemeClr val="lt1"/>
                </a:solidFill>
                <a:latin typeface="Raleway"/>
                <a:ea typeface="Raleway"/>
                <a:cs typeface="Raleway"/>
                <a:sym typeface="Raleway"/>
              </a:rPr>
            </a:br>
            <a:br>
              <a:rPr lang="en" sz="2400" dirty="0">
                <a:solidFill>
                  <a:schemeClr val="lt1"/>
                </a:solidFill>
                <a:latin typeface="Raleway"/>
                <a:ea typeface="Raleway"/>
                <a:cs typeface="Raleway"/>
                <a:sym typeface="Raleway"/>
              </a:rPr>
            </a:b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ArcGIS Online will </a:t>
            </a: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next ask for you </a:t>
            </a: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to confirm the </a:t>
            </a: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Sharing. </a:t>
            </a:r>
            <a:endParaRPr sz="2400" dirty="0">
              <a:solidFill>
                <a:schemeClr val="lt1"/>
              </a:solidFill>
              <a:latin typeface="Raleway"/>
              <a:ea typeface="Raleway"/>
              <a:cs typeface="Raleway"/>
              <a:sym typeface="Raleway"/>
            </a:endParaRPr>
          </a:p>
        </p:txBody>
      </p:sp>
      <p:sp>
        <p:nvSpPr>
          <p:cNvPr id="121" name="Google Shape;121;p21"/>
          <p:cNvSpPr txBox="1">
            <a:spLocks noGrp="1"/>
          </p:cNvSpPr>
          <p:nvPr>
            <p:ph type="subTitle" idx="1"/>
          </p:nvPr>
        </p:nvSpPr>
        <p:spPr>
          <a:xfrm>
            <a:off x="5420350" y="1201399"/>
            <a:ext cx="3600600" cy="2484300"/>
          </a:xfrm>
          <a:prstGeom prst="rect">
            <a:avLst/>
          </a:prstGeom>
        </p:spPr>
        <p:txBody>
          <a:bodyPr spcFirstLastPara="1" wrap="square" lIns="91425" tIns="91425" rIns="91425" bIns="91425" anchor="t" anchorCtr="0">
            <a:noAutofit/>
          </a:bodyPr>
          <a:lstStyle/>
          <a:p>
            <a:pPr marL="0" lvl="0" indent="0" rtl="0">
              <a:lnSpc>
                <a:spcPct val="90000"/>
              </a:lnSpc>
              <a:spcBef>
                <a:spcPts val="0"/>
              </a:spcBef>
              <a:spcAft>
                <a:spcPts val="0"/>
              </a:spcAft>
              <a:buNone/>
            </a:pPr>
            <a:endParaRPr sz="2700" b="1" dirty="0">
              <a:solidFill>
                <a:srgbClr val="483F81"/>
              </a:solidFill>
              <a:latin typeface="Raleway"/>
              <a:ea typeface="Raleway"/>
              <a:cs typeface="Raleway"/>
              <a:sym typeface="Raleway"/>
            </a:endParaRPr>
          </a:p>
          <a:p>
            <a:pPr marL="0" lvl="0" indent="0" rtl="0">
              <a:lnSpc>
                <a:spcPct val="90000"/>
              </a:lnSpc>
              <a:spcBef>
                <a:spcPts val="0"/>
              </a:spcBef>
              <a:spcAft>
                <a:spcPts val="0"/>
              </a:spcAft>
              <a:buNone/>
            </a:pPr>
            <a:r>
              <a:rPr lang="en" sz="2700" b="1" dirty="0">
                <a:solidFill>
                  <a:schemeClr val="accent5">
                    <a:lumMod val="75000"/>
                  </a:schemeClr>
                </a:solidFill>
                <a:latin typeface="Raleway"/>
                <a:ea typeface="Raleway"/>
                <a:cs typeface="Raleway"/>
                <a:sym typeface="Raleway"/>
              </a:rPr>
              <a:t>Sharing a Map through the Organization portal</a:t>
            </a:r>
            <a:endParaRPr sz="1800" dirty="0">
              <a:solidFill>
                <a:schemeClr val="accent5">
                  <a:lumMod val="75000"/>
                </a:schemeClr>
              </a:solidFill>
              <a:latin typeface="Raleway"/>
              <a:ea typeface="Raleway"/>
              <a:cs typeface="Raleway"/>
              <a:sym typeface="Raleway"/>
            </a:endParaRPr>
          </a:p>
        </p:txBody>
      </p:sp>
      <p:pic>
        <p:nvPicPr>
          <p:cNvPr id="122" name="Google Shape;122;p21"/>
          <p:cNvPicPr preferRelativeResize="0"/>
          <p:nvPr/>
        </p:nvPicPr>
        <p:blipFill>
          <a:blip r:embed="rId3">
            <a:alphaModFix/>
          </a:blip>
          <a:stretch>
            <a:fillRect/>
          </a:stretch>
        </p:blipFill>
        <p:spPr>
          <a:xfrm>
            <a:off x="5420350" y="4482548"/>
            <a:ext cx="1764793" cy="473707"/>
          </a:xfrm>
          <a:prstGeom prst="rect">
            <a:avLst/>
          </a:prstGeom>
          <a:noFill/>
          <a:ln>
            <a:noFill/>
          </a:ln>
        </p:spPr>
      </p:pic>
      <p:pic>
        <p:nvPicPr>
          <p:cNvPr id="3" name="Picture 2">
            <a:extLst>
              <a:ext uri="{FF2B5EF4-FFF2-40B4-BE49-F238E27FC236}">
                <a16:creationId xmlns:a16="http://schemas.microsoft.com/office/drawing/2014/main" id="{EA97DA46-8CCC-AD54-2E8A-7AA939D79668}"/>
              </a:ext>
            </a:extLst>
          </p:cNvPr>
          <p:cNvPicPr>
            <a:picLocks noChangeAspect="1"/>
          </p:cNvPicPr>
          <p:nvPr/>
        </p:nvPicPr>
        <p:blipFill>
          <a:blip r:embed="rId4"/>
          <a:stretch>
            <a:fillRect/>
          </a:stretch>
        </p:blipFill>
        <p:spPr>
          <a:xfrm>
            <a:off x="2764401" y="1855099"/>
            <a:ext cx="2276609" cy="2995770"/>
          </a:xfrm>
          <a:prstGeom prst="rect">
            <a:avLst/>
          </a:prstGeom>
        </p:spPr>
      </p:pic>
      <p:pic>
        <p:nvPicPr>
          <p:cNvPr id="5" name="Picture 4">
            <a:extLst>
              <a:ext uri="{FF2B5EF4-FFF2-40B4-BE49-F238E27FC236}">
                <a16:creationId xmlns:a16="http://schemas.microsoft.com/office/drawing/2014/main" id="{D535CE46-7B43-664E-5154-F1EF2BE6E92A}"/>
              </a:ext>
            </a:extLst>
          </p:cNvPr>
          <p:cNvPicPr>
            <a:picLocks noChangeAspect="1"/>
          </p:cNvPicPr>
          <p:nvPr/>
        </p:nvPicPr>
        <p:blipFill>
          <a:blip r:embed="rId5"/>
          <a:stretch>
            <a:fillRect/>
          </a:stretch>
        </p:blipFill>
        <p:spPr>
          <a:xfrm>
            <a:off x="3112997" y="191664"/>
            <a:ext cx="1105711" cy="1444071"/>
          </a:xfrm>
          <a:prstGeom prst="rect">
            <a:avLst/>
          </a:prstGeom>
        </p:spPr>
      </p:pic>
    </p:spTree>
    <p:extLst>
      <p:ext uri="{BB962C8B-B14F-4D97-AF65-F5344CB8AC3E}">
        <p14:creationId xmlns:p14="http://schemas.microsoft.com/office/powerpoint/2010/main" val="414004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67"/>
        <p:cNvGrpSpPr/>
        <p:nvPr/>
      </p:nvGrpSpPr>
      <p:grpSpPr>
        <a:xfrm>
          <a:off x="0" y="0"/>
          <a:ext cx="0" cy="0"/>
          <a:chOff x="0" y="0"/>
          <a:chExt cx="0" cy="0"/>
        </a:xfrm>
      </p:grpSpPr>
      <p:sp>
        <p:nvSpPr>
          <p:cNvPr id="68" name="Google Shape;68;p15"/>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311575" y="186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lt1"/>
                </a:solidFill>
                <a:latin typeface="Raleway"/>
                <a:ea typeface="Raleway"/>
                <a:cs typeface="Raleway"/>
                <a:sym typeface="Raleway"/>
              </a:rPr>
              <a:t>Scenario – Problem Statement</a:t>
            </a:r>
            <a:endParaRPr b="1" dirty="0">
              <a:solidFill>
                <a:schemeClr val="lt1"/>
              </a:solidFill>
              <a:latin typeface="Raleway"/>
              <a:ea typeface="Raleway"/>
              <a:cs typeface="Raleway"/>
              <a:sym typeface="Raleway"/>
            </a:endParaRPr>
          </a:p>
        </p:txBody>
      </p:sp>
      <p:sp>
        <p:nvSpPr>
          <p:cNvPr id="70" name="Google Shape;70;p15"/>
          <p:cNvSpPr txBox="1">
            <a:spLocks noGrp="1"/>
          </p:cNvSpPr>
          <p:nvPr>
            <p:ph type="body" idx="1"/>
          </p:nvPr>
        </p:nvSpPr>
        <p:spPr>
          <a:xfrm>
            <a:off x="311700" y="811272"/>
            <a:ext cx="8520600" cy="3374315"/>
          </a:xfrm>
          <a:prstGeom prst="rect">
            <a:avLst/>
          </a:prstGeom>
        </p:spPr>
        <p:txBody>
          <a:bodyPr spcFirstLastPara="1" wrap="square" lIns="91425" tIns="91425" rIns="91425" bIns="91425" anchor="t" anchorCtr="0">
            <a:noAutofit/>
          </a:bodyPr>
          <a:lstStyle/>
          <a:p>
            <a:r>
              <a:rPr lang="en-US" sz="1800" b="0" i="0" u="none" strike="noStrike" baseline="0" dirty="0">
                <a:solidFill>
                  <a:srgbClr val="211D1E"/>
                </a:solidFill>
                <a:latin typeface="Minion Pro"/>
              </a:rPr>
              <a:t>Your organization receives information that a potential hurricane will impact Dade, Broward, and Palm Beach counties. </a:t>
            </a:r>
          </a:p>
          <a:p>
            <a:r>
              <a:rPr lang="en-US" sz="1800" b="0" i="0" u="none" strike="noStrike" baseline="0" dirty="0">
                <a:solidFill>
                  <a:srgbClr val="211D1E"/>
                </a:solidFill>
                <a:latin typeface="Minion Pro"/>
              </a:rPr>
              <a:t>Your organization wants to ship inventory for high-demand items (water, milk, diapers, batteries, flashlights, and first aid supplies) to these counties. </a:t>
            </a:r>
          </a:p>
          <a:p>
            <a:r>
              <a:rPr lang="en-US" sz="1800" b="0" i="0" u="none" strike="noStrike" baseline="0" dirty="0">
                <a:solidFill>
                  <a:srgbClr val="211D1E"/>
                </a:solidFill>
                <a:latin typeface="Minion Pro"/>
              </a:rPr>
              <a:t>Each Florida store (even those outside the designated counties) will keep a high level of stock and not share their inventory with the potentially affected counties. </a:t>
            </a:r>
          </a:p>
          <a:p>
            <a:r>
              <a:rPr lang="en-US" sz="1800" b="0" i="0" u="none" strike="noStrike" baseline="0" dirty="0">
                <a:solidFill>
                  <a:srgbClr val="211D1E"/>
                </a:solidFill>
                <a:latin typeface="Minion Pro"/>
              </a:rPr>
              <a:t>The hurricane trajectory model shows the state of Georgia may be impacted so you cannot use distribution centers in Georgia.</a:t>
            </a:r>
            <a:endParaRPr lang="en-US" dirty="0"/>
          </a:p>
        </p:txBody>
      </p:sp>
      <p:pic>
        <p:nvPicPr>
          <p:cNvPr id="71" name="Google Shape;71;p15"/>
          <p:cNvPicPr preferRelativeResize="0"/>
          <p:nvPr/>
        </p:nvPicPr>
        <p:blipFill>
          <a:blip r:embed="rId3">
            <a:alphaModFix/>
          </a:blip>
          <a:stretch>
            <a:fillRect/>
          </a:stretch>
        </p:blipFill>
        <p:spPr>
          <a:xfrm>
            <a:off x="311700" y="4333148"/>
            <a:ext cx="2660903" cy="7065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ctrTitle"/>
          </p:nvPr>
        </p:nvSpPr>
        <p:spPr>
          <a:xfrm>
            <a:off x="0" y="0"/>
            <a:ext cx="5274600" cy="5143500"/>
          </a:xfrm>
          <a:prstGeom prst="rect">
            <a:avLst/>
          </a:prstGeom>
          <a:solidFill>
            <a:schemeClr val="accent6">
              <a:lumMod val="50000"/>
            </a:schemeClr>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2400" dirty="0">
                <a:solidFill>
                  <a:schemeClr val="lt1"/>
                </a:solidFill>
                <a:latin typeface="Raleway"/>
                <a:ea typeface="Raleway"/>
                <a:cs typeface="Raleway"/>
                <a:sym typeface="Raleway"/>
              </a:rPr>
              <a:t> 2</a:t>
            </a:r>
            <a:r>
              <a:rPr lang="en" sz="2400" baseline="30000" dirty="0">
                <a:solidFill>
                  <a:schemeClr val="lt1"/>
                </a:solidFill>
                <a:latin typeface="Raleway"/>
                <a:ea typeface="Raleway"/>
                <a:cs typeface="Raleway"/>
                <a:sym typeface="Raleway"/>
              </a:rPr>
              <a:t>rd</a:t>
            </a:r>
            <a:r>
              <a:rPr lang="en" sz="2400" dirty="0">
                <a:solidFill>
                  <a:schemeClr val="lt1"/>
                </a:solidFill>
                <a:latin typeface="Raleway"/>
                <a:ea typeface="Raleway"/>
                <a:cs typeface="Raleway"/>
                <a:sym typeface="Raleway"/>
              </a:rPr>
              <a:t> icon from the </a:t>
            </a: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bottom are Apps. </a:t>
            </a:r>
            <a:br>
              <a:rPr lang="en" sz="2400" dirty="0">
                <a:solidFill>
                  <a:schemeClr val="lt1"/>
                </a:solidFill>
                <a:latin typeface="Raleway"/>
                <a:ea typeface="Raleway"/>
                <a:cs typeface="Raleway"/>
                <a:sym typeface="Raleway"/>
              </a:rPr>
            </a:b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Click on ArcGIS </a:t>
            </a:r>
            <a:br>
              <a:rPr lang="en" sz="2400" dirty="0">
                <a:solidFill>
                  <a:schemeClr val="lt1"/>
                </a:solidFill>
                <a:latin typeface="Raleway"/>
                <a:ea typeface="Raleway"/>
                <a:cs typeface="Raleway"/>
                <a:sym typeface="Raleway"/>
              </a:rPr>
            </a:br>
            <a:r>
              <a:rPr lang="en" sz="2400" dirty="0">
                <a:solidFill>
                  <a:schemeClr val="lt1"/>
                </a:solidFill>
                <a:latin typeface="Raleway"/>
                <a:ea typeface="Raleway"/>
                <a:cs typeface="Raleway"/>
                <a:sym typeface="Raleway"/>
              </a:rPr>
              <a:t> Story Maps. </a:t>
            </a:r>
            <a:br>
              <a:rPr lang="en" sz="2400" dirty="0">
                <a:solidFill>
                  <a:schemeClr val="lt1"/>
                </a:solidFill>
                <a:latin typeface="Raleway"/>
                <a:ea typeface="Raleway"/>
                <a:cs typeface="Raleway"/>
                <a:sym typeface="Raleway"/>
              </a:rPr>
            </a:br>
            <a:br>
              <a:rPr lang="en" sz="2400" dirty="0">
                <a:solidFill>
                  <a:schemeClr val="lt1"/>
                </a:solidFill>
                <a:latin typeface="Raleway"/>
                <a:ea typeface="Raleway"/>
                <a:cs typeface="Raleway"/>
                <a:sym typeface="Raleway"/>
              </a:rPr>
            </a:br>
            <a:br>
              <a:rPr lang="en" sz="2400" dirty="0">
                <a:solidFill>
                  <a:schemeClr val="lt1"/>
                </a:solidFill>
                <a:latin typeface="Raleway"/>
                <a:ea typeface="Raleway"/>
                <a:cs typeface="Raleway"/>
                <a:sym typeface="Raleway"/>
              </a:rPr>
            </a:br>
            <a:br>
              <a:rPr lang="en" sz="2400" dirty="0">
                <a:solidFill>
                  <a:schemeClr val="lt1"/>
                </a:solidFill>
                <a:latin typeface="Raleway"/>
                <a:ea typeface="Raleway"/>
                <a:cs typeface="Raleway"/>
                <a:sym typeface="Raleway"/>
              </a:rPr>
            </a:br>
            <a:br>
              <a:rPr lang="en" sz="2400" dirty="0">
                <a:solidFill>
                  <a:schemeClr val="lt1"/>
                </a:solidFill>
                <a:latin typeface="Raleway"/>
                <a:ea typeface="Raleway"/>
                <a:cs typeface="Raleway"/>
                <a:sym typeface="Raleway"/>
              </a:rPr>
            </a:br>
            <a:br>
              <a:rPr lang="en" sz="2400" dirty="0">
                <a:solidFill>
                  <a:schemeClr val="lt1"/>
                </a:solidFill>
                <a:latin typeface="Raleway"/>
                <a:ea typeface="Raleway"/>
                <a:cs typeface="Raleway"/>
                <a:sym typeface="Raleway"/>
              </a:rPr>
            </a:br>
            <a:br>
              <a:rPr lang="en" sz="2400" dirty="0">
                <a:solidFill>
                  <a:schemeClr val="lt1"/>
                </a:solidFill>
                <a:latin typeface="Raleway"/>
                <a:ea typeface="Raleway"/>
                <a:cs typeface="Raleway"/>
                <a:sym typeface="Raleway"/>
              </a:rPr>
            </a:br>
            <a:br>
              <a:rPr lang="en" sz="2400" dirty="0">
                <a:solidFill>
                  <a:schemeClr val="lt1"/>
                </a:solidFill>
                <a:latin typeface="Raleway"/>
                <a:ea typeface="Raleway"/>
                <a:cs typeface="Raleway"/>
                <a:sym typeface="Raleway"/>
              </a:rPr>
            </a:br>
            <a:br>
              <a:rPr lang="en" sz="2400" dirty="0">
                <a:solidFill>
                  <a:schemeClr val="lt1"/>
                </a:solidFill>
                <a:latin typeface="Raleway"/>
                <a:ea typeface="Raleway"/>
                <a:cs typeface="Raleway"/>
                <a:sym typeface="Raleway"/>
              </a:rPr>
            </a:br>
            <a:endParaRPr sz="2400" dirty="0">
              <a:solidFill>
                <a:schemeClr val="lt1"/>
              </a:solidFill>
              <a:latin typeface="Raleway"/>
              <a:ea typeface="Raleway"/>
              <a:cs typeface="Raleway"/>
              <a:sym typeface="Raleway"/>
            </a:endParaRPr>
          </a:p>
        </p:txBody>
      </p:sp>
      <p:sp>
        <p:nvSpPr>
          <p:cNvPr id="121" name="Google Shape;121;p21"/>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rgbClr val="483F81"/>
              </a:solidFill>
              <a:latin typeface="Raleway"/>
              <a:ea typeface="Raleway"/>
              <a:cs typeface="Raleway"/>
              <a:sym typeface="Raleway"/>
            </a:endParaRPr>
          </a:p>
          <a:p>
            <a:pPr marL="0" lvl="0" indent="0" rtl="0">
              <a:lnSpc>
                <a:spcPct val="90000"/>
              </a:lnSpc>
              <a:spcBef>
                <a:spcPts val="0"/>
              </a:spcBef>
              <a:spcAft>
                <a:spcPts val="0"/>
              </a:spcAft>
              <a:buNone/>
            </a:pPr>
            <a:r>
              <a:rPr lang="en" sz="2700" b="1" dirty="0">
                <a:solidFill>
                  <a:schemeClr val="accent5">
                    <a:lumMod val="75000"/>
                  </a:schemeClr>
                </a:solidFill>
                <a:latin typeface="Raleway"/>
                <a:ea typeface="Raleway"/>
                <a:cs typeface="Raleway"/>
                <a:sym typeface="Raleway"/>
              </a:rPr>
              <a:t>Creating a Story Map</a:t>
            </a:r>
            <a:endParaRPr sz="1800" dirty="0">
              <a:solidFill>
                <a:schemeClr val="accent5">
                  <a:lumMod val="75000"/>
                </a:schemeClr>
              </a:solidFill>
              <a:latin typeface="Raleway"/>
              <a:ea typeface="Raleway"/>
              <a:cs typeface="Raleway"/>
              <a:sym typeface="Raleway"/>
            </a:endParaRPr>
          </a:p>
        </p:txBody>
      </p:sp>
      <p:pic>
        <p:nvPicPr>
          <p:cNvPr id="122" name="Google Shape;122;p21"/>
          <p:cNvPicPr preferRelativeResize="0"/>
          <p:nvPr/>
        </p:nvPicPr>
        <p:blipFill>
          <a:blip r:embed="rId3">
            <a:alphaModFix/>
          </a:blip>
          <a:stretch>
            <a:fillRect/>
          </a:stretch>
        </p:blipFill>
        <p:spPr>
          <a:xfrm>
            <a:off x="5420350" y="4482548"/>
            <a:ext cx="1764793" cy="473707"/>
          </a:xfrm>
          <a:prstGeom prst="rect">
            <a:avLst/>
          </a:prstGeom>
          <a:noFill/>
          <a:ln>
            <a:noFill/>
          </a:ln>
        </p:spPr>
      </p:pic>
      <p:pic>
        <p:nvPicPr>
          <p:cNvPr id="4" name="Picture 3">
            <a:extLst>
              <a:ext uri="{FF2B5EF4-FFF2-40B4-BE49-F238E27FC236}">
                <a16:creationId xmlns:a16="http://schemas.microsoft.com/office/drawing/2014/main" id="{C928C917-3700-09A5-4204-890A01A67BD8}"/>
              </a:ext>
            </a:extLst>
          </p:cNvPr>
          <p:cNvPicPr>
            <a:picLocks noChangeAspect="1"/>
          </p:cNvPicPr>
          <p:nvPr/>
        </p:nvPicPr>
        <p:blipFill rotWithShape="1">
          <a:blip r:embed="rId4"/>
          <a:srcRect t="42020"/>
          <a:stretch/>
        </p:blipFill>
        <p:spPr>
          <a:xfrm>
            <a:off x="2912875" y="335125"/>
            <a:ext cx="1819662" cy="1655168"/>
          </a:xfrm>
          <a:prstGeom prst="rect">
            <a:avLst/>
          </a:prstGeom>
        </p:spPr>
      </p:pic>
      <p:pic>
        <p:nvPicPr>
          <p:cNvPr id="7" name="Picture 6">
            <a:extLst>
              <a:ext uri="{FF2B5EF4-FFF2-40B4-BE49-F238E27FC236}">
                <a16:creationId xmlns:a16="http://schemas.microsoft.com/office/drawing/2014/main" id="{6E178513-6569-F0FB-2F6E-6AA9B98DB595}"/>
              </a:ext>
            </a:extLst>
          </p:cNvPr>
          <p:cNvPicPr>
            <a:picLocks noChangeAspect="1"/>
          </p:cNvPicPr>
          <p:nvPr/>
        </p:nvPicPr>
        <p:blipFill>
          <a:blip r:embed="rId5"/>
          <a:stretch>
            <a:fillRect/>
          </a:stretch>
        </p:blipFill>
        <p:spPr>
          <a:xfrm>
            <a:off x="450185" y="2103285"/>
            <a:ext cx="4620579" cy="2927223"/>
          </a:xfrm>
          <a:prstGeom prst="rect">
            <a:avLst/>
          </a:prstGeom>
        </p:spPr>
      </p:pic>
      <p:sp>
        <p:nvSpPr>
          <p:cNvPr id="9" name="TextBox 8">
            <a:extLst>
              <a:ext uri="{FF2B5EF4-FFF2-40B4-BE49-F238E27FC236}">
                <a16:creationId xmlns:a16="http://schemas.microsoft.com/office/drawing/2014/main" id="{47F0F4EF-2953-BB3A-9CA1-C61D2701747A}"/>
              </a:ext>
            </a:extLst>
          </p:cNvPr>
          <p:cNvSpPr txBox="1"/>
          <p:nvPr/>
        </p:nvSpPr>
        <p:spPr>
          <a:xfrm>
            <a:off x="6452997" y="2284910"/>
            <a:ext cx="2240818" cy="1815882"/>
          </a:xfrm>
          <a:prstGeom prst="rect">
            <a:avLst/>
          </a:prstGeom>
          <a:noFill/>
        </p:spPr>
        <p:txBody>
          <a:bodyPr wrap="square">
            <a:spAutoFit/>
          </a:bodyPr>
          <a:lstStyle/>
          <a:p>
            <a:r>
              <a:rPr lang="en-US" dirty="0"/>
              <a:t>Click this link for additional information on ArcGIS Story Maps</a:t>
            </a:r>
          </a:p>
          <a:p>
            <a:endParaRPr lang="en-US" dirty="0"/>
          </a:p>
          <a:p>
            <a:r>
              <a:rPr lang="en-US" dirty="0">
                <a:hlinkClick r:id="rId6"/>
              </a:rPr>
              <a:t>https://storymaps.arcgis.com/stories/cea22a609a1d4cccb8d54c650b595bc4</a:t>
            </a:r>
            <a:endParaRPr lang="en-US" dirty="0"/>
          </a:p>
          <a:p>
            <a:endParaRPr lang="en-US" dirty="0"/>
          </a:p>
        </p:txBody>
      </p:sp>
    </p:spTree>
    <p:extLst>
      <p:ext uri="{BB962C8B-B14F-4D97-AF65-F5344CB8AC3E}">
        <p14:creationId xmlns:p14="http://schemas.microsoft.com/office/powerpoint/2010/main" val="2495709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ctrTitle"/>
          </p:nvPr>
        </p:nvSpPr>
        <p:spPr>
          <a:xfrm>
            <a:off x="0" y="0"/>
            <a:ext cx="5274600" cy="5143500"/>
          </a:xfrm>
          <a:prstGeom prst="rect">
            <a:avLst/>
          </a:prstGeom>
          <a:solidFill>
            <a:schemeClr val="accent6">
              <a:lumMod val="50000"/>
            </a:schemeClr>
          </a:solidFill>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4000" dirty="0">
                <a:solidFill>
                  <a:schemeClr val="lt1"/>
                </a:solidFill>
                <a:latin typeface="Raleway"/>
                <a:ea typeface="Raleway"/>
                <a:cs typeface="Raleway"/>
                <a:sym typeface="Raleway"/>
              </a:rPr>
              <a:t>Use this final slide to include your final instructions to the students</a:t>
            </a:r>
            <a:endParaRPr sz="4000" dirty="0">
              <a:solidFill>
                <a:schemeClr val="lt1"/>
              </a:solidFill>
              <a:latin typeface="Raleway"/>
              <a:ea typeface="Raleway"/>
              <a:cs typeface="Raleway"/>
              <a:sym typeface="Raleway"/>
            </a:endParaRPr>
          </a:p>
        </p:txBody>
      </p:sp>
      <p:sp>
        <p:nvSpPr>
          <p:cNvPr id="121" name="Google Shape;121;p21"/>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rgbClr val="483F81"/>
              </a:solidFill>
              <a:latin typeface="Raleway"/>
              <a:ea typeface="Raleway"/>
              <a:cs typeface="Raleway"/>
              <a:sym typeface="Raleway"/>
            </a:endParaRPr>
          </a:p>
          <a:p>
            <a:pPr marL="0" lvl="0" indent="0" rtl="0">
              <a:lnSpc>
                <a:spcPct val="90000"/>
              </a:lnSpc>
              <a:spcBef>
                <a:spcPts val="0"/>
              </a:spcBef>
              <a:spcAft>
                <a:spcPts val="0"/>
              </a:spcAft>
              <a:buNone/>
            </a:pPr>
            <a:r>
              <a:rPr lang="en" sz="2700" b="1" dirty="0">
                <a:solidFill>
                  <a:schemeClr val="accent5">
                    <a:lumMod val="75000"/>
                  </a:schemeClr>
                </a:solidFill>
                <a:latin typeface="Raleway"/>
                <a:ea typeface="Raleway"/>
                <a:cs typeface="Raleway"/>
                <a:sym typeface="Raleway"/>
              </a:rPr>
              <a:t>For your final instructions</a:t>
            </a:r>
            <a:endParaRPr sz="1800" dirty="0">
              <a:solidFill>
                <a:schemeClr val="accent5">
                  <a:lumMod val="75000"/>
                </a:schemeClr>
              </a:solidFill>
              <a:latin typeface="Raleway"/>
              <a:ea typeface="Raleway"/>
              <a:cs typeface="Raleway"/>
              <a:sym typeface="Raleway"/>
            </a:endParaRPr>
          </a:p>
        </p:txBody>
      </p:sp>
      <p:pic>
        <p:nvPicPr>
          <p:cNvPr id="122" name="Google Shape;122;p21"/>
          <p:cNvPicPr preferRelativeResize="0"/>
          <p:nvPr/>
        </p:nvPicPr>
        <p:blipFill>
          <a:blip r:embed="rId3">
            <a:alphaModFix/>
          </a:blip>
          <a:stretch>
            <a:fillRect/>
          </a:stretch>
        </p:blipFill>
        <p:spPr>
          <a:xfrm>
            <a:off x="5420350" y="4482548"/>
            <a:ext cx="1764793" cy="473707"/>
          </a:xfrm>
          <a:prstGeom prst="rect">
            <a:avLst/>
          </a:prstGeom>
          <a:noFill/>
          <a:ln>
            <a:noFill/>
          </a:ln>
        </p:spPr>
      </p:pic>
    </p:spTree>
    <p:extLst>
      <p:ext uri="{BB962C8B-B14F-4D97-AF65-F5344CB8AC3E}">
        <p14:creationId xmlns:p14="http://schemas.microsoft.com/office/powerpoint/2010/main" val="67910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8"/>
          <p:cNvSpPr/>
          <p:nvPr/>
        </p:nvSpPr>
        <p:spPr>
          <a:xfrm>
            <a:off x="-125" y="4229325"/>
            <a:ext cx="9144000" cy="957900"/>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223417" y="146946"/>
            <a:ext cx="8667420" cy="5598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6">
                    <a:lumMod val="50000"/>
                  </a:schemeClr>
                </a:solidFill>
                <a:latin typeface="Raleway"/>
                <a:ea typeface="Raleway"/>
                <a:cs typeface="Raleway"/>
                <a:sym typeface="Raleway"/>
              </a:rPr>
              <a:t>Identifying Stores at Risk – Building the Database</a:t>
            </a:r>
            <a:endParaRPr b="1" dirty="0">
              <a:solidFill>
                <a:schemeClr val="accent6">
                  <a:lumMod val="50000"/>
                </a:schemeClr>
              </a:solidFill>
              <a:latin typeface="Raleway"/>
              <a:ea typeface="Raleway"/>
              <a:cs typeface="Raleway"/>
              <a:sym typeface="Raleway"/>
            </a:endParaRPr>
          </a:p>
        </p:txBody>
      </p:sp>
      <p:sp>
        <p:nvSpPr>
          <p:cNvPr id="97" name="Google Shape;97;p18"/>
          <p:cNvSpPr txBox="1">
            <a:spLocks noGrp="1"/>
          </p:cNvSpPr>
          <p:nvPr>
            <p:ph type="body" idx="1"/>
          </p:nvPr>
        </p:nvSpPr>
        <p:spPr>
          <a:xfrm>
            <a:off x="245582" y="914175"/>
            <a:ext cx="4010919" cy="310781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tx1"/>
                </a:solidFill>
                <a:latin typeface="Raleway"/>
                <a:ea typeface="Raleway"/>
                <a:cs typeface="Raleway"/>
                <a:sym typeface="Raleway"/>
              </a:rPr>
              <a:t>Search online for Walmart Stores  for each Florida county.  Start with Dade.</a:t>
            </a:r>
          </a:p>
          <a:p>
            <a:pPr marL="0" lvl="0" indent="0" algn="l" rtl="0">
              <a:spcBef>
                <a:spcPts val="0"/>
              </a:spcBef>
              <a:spcAft>
                <a:spcPts val="1600"/>
              </a:spcAft>
              <a:buNone/>
            </a:pPr>
            <a:endParaRPr lang="en" dirty="0">
              <a:solidFill>
                <a:schemeClr val="tx1"/>
              </a:solidFill>
              <a:latin typeface="Raleway"/>
              <a:ea typeface="Raleway"/>
              <a:cs typeface="Raleway"/>
              <a:sym typeface="Raleway"/>
            </a:endParaRPr>
          </a:p>
          <a:p>
            <a:pPr marL="0" lvl="0" indent="0" algn="l" rtl="0">
              <a:spcBef>
                <a:spcPts val="0"/>
              </a:spcBef>
              <a:spcAft>
                <a:spcPts val="1600"/>
              </a:spcAft>
              <a:buNone/>
            </a:pPr>
            <a:r>
              <a:rPr lang="en" dirty="0">
                <a:solidFill>
                  <a:schemeClr val="tx1"/>
                </a:solidFill>
                <a:latin typeface="Raleway"/>
                <a:ea typeface="Raleway"/>
                <a:cs typeface="Raleway"/>
                <a:sym typeface="Raleway"/>
              </a:rPr>
              <a:t>Add each store to an Excel spreadsheet, including the address and type of store.  Then do the same for the other 2 counties. </a:t>
            </a:r>
          </a:p>
        </p:txBody>
      </p:sp>
      <p:pic>
        <p:nvPicPr>
          <p:cNvPr id="98" name="Google Shape;98;p18"/>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7" name="Picture 6">
            <a:extLst>
              <a:ext uri="{FF2B5EF4-FFF2-40B4-BE49-F238E27FC236}">
                <a16:creationId xmlns:a16="http://schemas.microsoft.com/office/drawing/2014/main" id="{D4E545B0-72F7-5BF1-B7D7-381783FEA972}"/>
              </a:ext>
            </a:extLst>
          </p:cNvPr>
          <p:cNvPicPr>
            <a:picLocks noChangeAspect="1"/>
          </p:cNvPicPr>
          <p:nvPr/>
        </p:nvPicPr>
        <p:blipFill>
          <a:blip r:embed="rId4"/>
          <a:stretch>
            <a:fillRect/>
          </a:stretch>
        </p:blipFill>
        <p:spPr>
          <a:xfrm>
            <a:off x="4322619" y="858982"/>
            <a:ext cx="4254592" cy="1833876"/>
          </a:xfrm>
          <a:prstGeom prst="rect">
            <a:avLst/>
          </a:prstGeom>
          <a:ln>
            <a:solidFill>
              <a:schemeClr val="tx1"/>
            </a:solidFill>
          </a:ln>
        </p:spPr>
      </p:pic>
      <p:pic>
        <p:nvPicPr>
          <p:cNvPr id="9" name="Picture 8">
            <a:extLst>
              <a:ext uri="{FF2B5EF4-FFF2-40B4-BE49-F238E27FC236}">
                <a16:creationId xmlns:a16="http://schemas.microsoft.com/office/drawing/2014/main" id="{F5BA5769-D6F4-7D8B-F470-3A0059B82E0A}"/>
              </a:ext>
            </a:extLst>
          </p:cNvPr>
          <p:cNvPicPr>
            <a:picLocks noChangeAspect="1"/>
          </p:cNvPicPr>
          <p:nvPr/>
        </p:nvPicPr>
        <p:blipFill>
          <a:blip r:embed="rId5"/>
          <a:stretch>
            <a:fillRect/>
          </a:stretch>
        </p:blipFill>
        <p:spPr>
          <a:xfrm>
            <a:off x="4256501" y="2832477"/>
            <a:ext cx="4634336" cy="1396848"/>
          </a:xfrm>
          <a:prstGeom prst="rect">
            <a:avLst/>
          </a:prstGeom>
          <a:ln>
            <a:solidFill>
              <a:schemeClr val="tx1"/>
            </a:solidFill>
          </a:ln>
        </p:spPr>
      </p:pic>
    </p:spTree>
    <p:extLst>
      <p:ext uri="{BB962C8B-B14F-4D97-AF65-F5344CB8AC3E}">
        <p14:creationId xmlns:p14="http://schemas.microsoft.com/office/powerpoint/2010/main" val="73074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8"/>
          <p:cNvSpPr/>
          <p:nvPr/>
        </p:nvSpPr>
        <p:spPr>
          <a:xfrm>
            <a:off x="-125" y="4229325"/>
            <a:ext cx="9144000" cy="957900"/>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311575" y="103836"/>
            <a:ext cx="8520600" cy="5598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6">
                    <a:lumMod val="50000"/>
                  </a:schemeClr>
                </a:solidFill>
                <a:latin typeface="Raleway"/>
                <a:ea typeface="Raleway"/>
                <a:cs typeface="Raleway"/>
                <a:sym typeface="Raleway"/>
              </a:rPr>
              <a:t>Identifying Stores at Risk – Absolute Location </a:t>
            </a:r>
            <a:endParaRPr b="1" dirty="0">
              <a:solidFill>
                <a:schemeClr val="accent6">
                  <a:lumMod val="50000"/>
                </a:schemeClr>
              </a:solidFill>
              <a:latin typeface="Raleway"/>
              <a:ea typeface="Raleway"/>
              <a:cs typeface="Raleway"/>
              <a:sym typeface="Raleway"/>
            </a:endParaRPr>
          </a:p>
        </p:txBody>
      </p:sp>
      <p:sp>
        <p:nvSpPr>
          <p:cNvPr id="97" name="Google Shape;97;p18"/>
          <p:cNvSpPr txBox="1">
            <a:spLocks noGrp="1"/>
          </p:cNvSpPr>
          <p:nvPr>
            <p:ph type="body" idx="1"/>
          </p:nvPr>
        </p:nvSpPr>
        <p:spPr>
          <a:xfrm>
            <a:off x="311700" y="1152475"/>
            <a:ext cx="2168264" cy="284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tx1"/>
                </a:solidFill>
                <a:latin typeface="Raleway"/>
                <a:ea typeface="Raleway"/>
                <a:cs typeface="Raleway"/>
                <a:sym typeface="Raleway"/>
              </a:rPr>
              <a:t>Get latitude and longitude from Google Earth and add to the Excel</a:t>
            </a:r>
          </a:p>
          <a:p>
            <a:pPr marL="0" lvl="0" indent="0" algn="l" rtl="0">
              <a:spcBef>
                <a:spcPts val="0"/>
              </a:spcBef>
              <a:spcAft>
                <a:spcPts val="1600"/>
              </a:spcAft>
              <a:buNone/>
            </a:pPr>
            <a:endParaRPr lang="en" dirty="0">
              <a:solidFill>
                <a:schemeClr val="tx1"/>
              </a:solidFill>
              <a:latin typeface="Raleway"/>
              <a:ea typeface="Raleway"/>
              <a:cs typeface="Raleway"/>
              <a:sym typeface="Raleway"/>
            </a:endParaRPr>
          </a:p>
        </p:txBody>
      </p:sp>
      <p:pic>
        <p:nvPicPr>
          <p:cNvPr id="98" name="Google Shape;98;p18"/>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3" name="Picture 2">
            <a:extLst>
              <a:ext uri="{FF2B5EF4-FFF2-40B4-BE49-F238E27FC236}">
                <a16:creationId xmlns:a16="http://schemas.microsoft.com/office/drawing/2014/main" id="{C9D6303C-5A81-1FB3-A97F-B72759275B90}"/>
              </a:ext>
            </a:extLst>
          </p:cNvPr>
          <p:cNvPicPr>
            <a:picLocks noChangeAspect="1"/>
          </p:cNvPicPr>
          <p:nvPr/>
        </p:nvPicPr>
        <p:blipFill>
          <a:blip r:embed="rId4"/>
          <a:stretch>
            <a:fillRect/>
          </a:stretch>
        </p:blipFill>
        <p:spPr>
          <a:xfrm>
            <a:off x="2847104" y="1130433"/>
            <a:ext cx="5798127" cy="2871628"/>
          </a:xfrm>
          <a:prstGeom prst="rect">
            <a:avLst/>
          </a:prstGeom>
          <a:ln>
            <a:solidFill>
              <a:schemeClr val="tx1"/>
            </a:solidFill>
          </a:ln>
        </p:spPr>
      </p:pic>
      <p:sp>
        <p:nvSpPr>
          <p:cNvPr id="4" name="TextBox 3">
            <a:extLst>
              <a:ext uri="{FF2B5EF4-FFF2-40B4-BE49-F238E27FC236}">
                <a16:creationId xmlns:a16="http://schemas.microsoft.com/office/drawing/2014/main" id="{C1D24424-2BB5-07D5-C35E-47F3C201AC4E}"/>
              </a:ext>
            </a:extLst>
          </p:cNvPr>
          <p:cNvSpPr txBox="1"/>
          <p:nvPr/>
        </p:nvSpPr>
        <p:spPr>
          <a:xfrm>
            <a:off x="4571875" y="754211"/>
            <a:ext cx="2840209" cy="523220"/>
          </a:xfrm>
          <a:prstGeom prst="rect">
            <a:avLst/>
          </a:prstGeom>
          <a:solidFill>
            <a:schemeClr val="bg1"/>
          </a:solidFill>
          <a:ln>
            <a:solidFill>
              <a:schemeClr val="tx1"/>
            </a:solidFill>
          </a:ln>
        </p:spPr>
        <p:txBody>
          <a:bodyPr wrap="square" rtlCol="0">
            <a:spAutoFit/>
          </a:bodyPr>
          <a:lstStyle/>
          <a:p>
            <a:r>
              <a:rPr lang="en-US" dirty="0"/>
              <a:t>type Address here, hit enter and it zooms to location</a:t>
            </a:r>
          </a:p>
        </p:txBody>
      </p:sp>
      <p:sp>
        <p:nvSpPr>
          <p:cNvPr id="5" name="TextBox 4">
            <a:extLst>
              <a:ext uri="{FF2B5EF4-FFF2-40B4-BE49-F238E27FC236}">
                <a16:creationId xmlns:a16="http://schemas.microsoft.com/office/drawing/2014/main" id="{E3939E50-73E4-2BD9-B92E-5FACEE35CD33}"/>
              </a:ext>
            </a:extLst>
          </p:cNvPr>
          <p:cNvSpPr txBox="1"/>
          <p:nvPr/>
        </p:nvSpPr>
        <p:spPr>
          <a:xfrm>
            <a:off x="5756564" y="4314880"/>
            <a:ext cx="3075611" cy="307777"/>
          </a:xfrm>
          <a:prstGeom prst="rect">
            <a:avLst/>
          </a:prstGeom>
          <a:solidFill>
            <a:schemeClr val="bg1"/>
          </a:solidFill>
          <a:ln>
            <a:solidFill>
              <a:schemeClr val="tx1"/>
            </a:solidFill>
          </a:ln>
        </p:spPr>
        <p:txBody>
          <a:bodyPr wrap="square" rtlCol="0">
            <a:spAutoFit/>
          </a:bodyPr>
          <a:lstStyle/>
          <a:p>
            <a:r>
              <a:rPr lang="en-US" dirty="0"/>
              <a:t>Latitude and Longitude is found here</a:t>
            </a:r>
          </a:p>
        </p:txBody>
      </p:sp>
      <p:cxnSp>
        <p:nvCxnSpPr>
          <p:cNvPr id="8" name="Straight Arrow Connector 7">
            <a:extLst>
              <a:ext uri="{FF2B5EF4-FFF2-40B4-BE49-F238E27FC236}">
                <a16:creationId xmlns:a16="http://schemas.microsoft.com/office/drawing/2014/main" id="{65B8289F-9A39-57D8-132A-864391516622}"/>
              </a:ext>
            </a:extLst>
          </p:cNvPr>
          <p:cNvCxnSpPr/>
          <p:nvPr/>
        </p:nvCxnSpPr>
        <p:spPr>
          <a:xfrm flipH="1">
            <a:off x="3595255" y="890989"/>
            <a:ext cx="976620" cy="4806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2E38746-AFA7-5A70-8F9A-A1FCFAF8BABD}"/>
              </a:ext>
            </a:extLst>
          </p:cNvPr>
          <p:cNvCxnSpPr>
            <a:cxnSpLocks/>
          </p:cNvCxnSpPr>
          <p:nvPr/>
        </p:nvCxnSpPr>
        <p:spPr>
          <a:xfrm flipV="1">
            <a:off x="6774873" y="3993475"/>
            <a:ext cx="1288472" cy="3396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F07EA0B-6751-0DF4-7E5C-7FB7E41C5FF9}"/>
              </a:ext>
            </a:extLst>
          </p:cNvPr>
          <p:cNvPicPr>
            <a:picLocks noChangeAspect="1"/>
          </p:cNvPicPr>
          <p:nvPr/>
        </p:nvPicPr>
        <p:blipFill>
          <a:blip r:embed="rId5"/>
          <a:stretch>
            <a:fillRect/>
          </a:stretch>
        </p:blipFill>
        <p:spPr>
          <a:xfrm>
            <a:off x="41437" y="2822532"/>
            <a:ext cx="3593941" cy="1024388"/>
          </a:xfrm>
          <a:prstGeom prst="rect">
            <a:avLst/>
          </a:prstGeom>
          <a:ln>
            <a:solidFill>
              <a:schemeClr val="tx1"/>
            </a:solidFill>
          </a:ln>
        </p:spPr>
      </p:pic>
      <p:sp>
        <p:nvSpPr>
          <p:cNvPr id="2" name="Rectangle 1">
            <a:extLst>
              <a:ext uri="{FF2B5EF4-FFF2-40B4-BE49-F238E27FC236}">
                <a16:creationId xmlns:a16="http://schemas.microsoft.com/office/drawing/2014/main" id="{93F29BD5-B537-A7C4-D0C4-6C93B42868B8}"/>
              </a:ext>
            </a:extLst>
          </p:cNvPr>
          <p:cNvSpPr/>
          <p:nvPr/>
        </p:nvSpPr>
        <p:spPr>
          <a:xfrm>
            <a:off x="2756950" y="1072529"/>
            <a:ext cx="838305" cy="2049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61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263181" y="186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5">
                    <a:lumMod val="75000"/>
                  </a:schemeClr>
                </a:solidFill>
                <a:latin typeface="Raleway"/>
                <a:ea typeface="Raleway"/>
                <a:cs typeface="Raleway"/>
                <a:sym typeface="Raleway"/>
              </a:rPr>
              <a:t>Identifying Distribution Centers</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263181" y="799743"/>
            <a:ext cx="3187771" cy="3282021"/>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tx1"/>
                </a:solidFill>
                <a:latin typeface="Raleway"/>
                <a:ea typeface="Raleway"/>
                <a:cs typeface="Raleway"/>
                <a:sym typeface="Raleway"/>
              </a:rPr>
              <a:t>Search online for Walmart Distribution Center Locations</a:t>
            </a:r>
          </a:p>
          <a:p>
            <a:pPr marL="0" lvl="0" indent="0" algn="l" rtl="0">
              <a:spcBef>
                <a:spcPts val="0"/>
              </a:spcBef>
              <a:spcAft>
                <a:spcPts val="1600"/>
              </a:spcAft>
              <a:buNone/>
            </a:pPr>
            <a:r>
              <a:rPr lang="en" dirty="0">
                <a:solidFill>
                  <a:schemeClr val="tx1"/>
                </a:solidFill>
                <a:latin typeface="Raleway"/>
                <a:ea typeface="Raleway"/>
                <a:cs typeface="Raleway"/>
                <a:sym typeface="Raleway"/>
              </a:rPr>
              <a:t>Read the website for which centers provide what kind of products.  </a:t>
            </a:r>
          </a:p>
          <a:p>
            <a:pPr marL="0" lvl="0" indent="0" algn="l" rtl="0">
              <a:spcBef>
                <a:spcPts val="0"/>
              </a:spcBef>
              <a:spcAft>
                <a:spcPts val="1600"/>
              </a:spcAft>
              <a:buNone/>
            </a:pPr>
            <a:r>
              <a:rPr lang="en" dirty="0">
                <a:solidFill>
                  <a:schemeClr val="tx1"/>
                </a:solidFill>
                <a:latin typeface="Raleway"/>
                <a:ea typeface="Raleway"/>
                <a:cs typeface="Raleway"/>
                <a:sym typeface="Raleway"/>
              </a:rPr>
              <a:t>Page down to get locations.</a:t>
            </a:r>
          </a:p>
          <a:p>
            <a:pPr marL="0" lvl="0" indent="0" algn="l" rtl="0">
              <a:spcBef>
                <a:spcPts val="0"/>
              </a:spcBef>
              <a:spcAft>
                <a:spcPts val="1600"/>
              </a:spcAft>
              <a:buNone/>
            </a:pPr>
            <a:r>
              <a:rPr lang="en" dirty="0">
                <a:solidFill>
                  <a:schemeClr val="tx1"/>
                </a:solidFill>
                <a:latin typeface="Raleway"/>
                <a:ea typeface="Raleway"/>
                <a:cs typeface="Raleway"/>
                <a:sym typeface="Raleway"/>
              </a:rPr>
              <a:t>Include type of product.</a:t>
            </a:r>
          </a:p>
          <a:p>
            <a:pPr marL="0" lvl="0" indent="0" algn="l" rtl="0">
              <a:spcBef>
                <a:spcPts val="0"/>
              </a:spcBef>
              <a:spcAft>
                <a:spcPts val="1600"/>
              </a:spcAft>
              <a:buNone/>
            </a:pPr>
            <a:endParaRPr lang="en" dirty="0">
              <a:solidFill>
                <a:schemeClr val="tx1"/>
              </a:solidFill>
              <a:latin typeface="Raleway"/>
              <a:ea typeface="Raleway"/>
              <a:cs typeface="Raleway"/>
              <a:sym typeface="Raleway"/>
            </a:endParaRPr>
          </a:p>
          <a:p>
            <a:pPr marL="0" lvl="0" indent="0" algn="l" rtl="0">
              <a:spcBef>
                <a:spcPts val="0"/>
              </a:spcBef>
              <a:spcAft>
                <a:spcPts val="1600"/>
              </a:spcAft>
              <a:buNone/>
            </a:pPr>
            <a:endParaRPr dirty="0">
              <a:solidFill>
                <a:schemeClr val="tx1"/>
              </a:solidFill>
              <a:latin typeface="Raleway"/>
              <a:ea typeface="Raleway"/>
              <a:cs typeface="Raleway"/>
              <a:sym typeface="Raleway"/>
            </a:endParaRP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3" name="Picture 2">
            <a:extLst>
              <a:ext uri="{FF2B5EF4-FFF2-40B4-BE49-F238E27FC236}">
                <a16:creationId xmlns:a16="http://schemas.microsoft.com/office/drawing/2014/main" id="{28AB0574-ABB9-0FF0-84DB-98F8BA2A7D6A}"/>
              </a:ext>
            </a:extLst>
          </p:cNvPr>
          <p:cNvPicPr>
            <a:picLocks noChangeAspect="1"/>
          </p:cNvPicPr>
          <p:nvPr/>
        </p:nvPicPr>
        <p:blipFill>
          <a:blip r:embed="rId4"/>
          <a:stretch>
            <a:fillRect/>
          </a:stretch>
        </p:blipFill>
        <p:spPr>
          <a:xfrm>
            <a:off x="3588355" y="872080"/>
            <a:ext cx="5243945" cy="1699670"/>
          </a:xfrm>
          <a:prstGeom prst="rect">
            <a:avLst/>
          </a:prstGeom>
          <a:ln>
            <a:solidFill>
              <a:schemeClr val="tx1"/>
            </a:solidFill>
          </a:ln>
        </p:spPr>
      </p:pic>
      <p:pic>
        <p:nvPicPr>
          <p:cNvPr id="5" name="Picture 4">
            <a:extLst>
              <a:ext uri="{FF2B5EF4-FFF2-40B4-BE49-F238E27FC236}">
                <a16:creationId xmlns:a16="http://schemas.microsoft.com/office/drawing/2014/main" id="{0498B84E-ECD0-5EB4-B8D8-E5011FF90B70}"/>
              </a:ext>
            </a:extLst>
          </p:cNvPr>
          <p:cNvPicPr>
            <a:picLocks noChangeAspect="1"/>
          </p:cNvPicPr>
          <p:nvPr/>
        </p:nvPicPr>
        <p:blipFill>
          <a:blip r:embed="rId5"/>
          <a:stretch>
            <a:fillRect/>
          </a:stretch>
        </p:blipFill>
        <p:spPr>
          <a:xfrm>
            <a:off x="4213906" y="2655137"/>
            <a:ext cx="3493096" cy="2302363"/>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263181" y="186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5">
                    <a:lumMod val="75000"/>
                  </a:schemeClr>
                </a:solidFill>
                <a:latin typeface="Raleway"/>
                <a:ea typeface="Raleway"/>
                <a:cs typeface="Raleway"/>
                <a:sym typeface="Raleway"/>
              </a:rPr>
              <a:t>Identifying Distribution Centers</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2563118" cy="286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tx1"/>
                </a:solidFill>
                <a:latin typeface="Raleway"/>
                <a:ea typeface="Raleway"/>
                <a:cs typeface="Raleway"/>
                <a:sym typeface="Raleway"/>
              </a:rPr>
              <a:t>Once the centers are identified, enter into a new Excel spreadsheet.  </a:t>
            </a:r>
          </a:p>
          <a:p>
            <a:pPr marL="0" lvl="0" indent="0" algn="l" rtl="0">
              <a:spcBef>
                <a:spcPts val="0"/>
              </a:spcBef>
              <a:spcAft>
                <a:spcPts val="1600"/>
              </a:spcAft>
              <a:buNone/>
            </a:pPr>
            <a:r>
              <a:rPr lang="en" dirty="0">
                <a:solidFill>
                  <a:schemeClr val="tx1"/>
                </a:solidFill>
                <a:latin typeface="Raleway"/>
                <a:ea typeface="Raleway"/>
                <a:cs typeface="Raleway"/>
                <a:sym typeface="Raleway"/>
              </a:rPr>
              <a:t>Add latitude and longitude as you did for the store locations</a:t>
            </a:r>
          </a:p>
          <a:p>
            <a:pPr marL="0" lvl="0" indent="0" algn="l" rtl="0">
              <a:spcBef>
                <a:spcPts val="0"/>
              </a:spcBef>
              <a:spcAft>
                <a:spcPts val="1600"/>
              </a:spcAft>
              <a:buNone/>
            </a:pPr>
            <a:endParaRPr lang="en" dirty="0">
              <a:solidFill>
                <a:schemeClr val="tx1"/>
              </a:solidFill>
              <a:latin typeface="Raleway"/>
              <a:ea typeface="Raleway"/>
              <a:cs typeface="Raleway"/>
              <a:sym typeface="Raleway"/>
            </a:endParaRPr>
          </a:p>
          <a:p>
            <a:pPr marL="0" lvl="0" indent="0" algn="l" rtl="0">
              <a:spcBef>
                <a:spcPts val="0"/>
              </a:spcBef>
              <a:spcAft>
                <a:spcPts val="1600"/>
              </a:spcAft>
              <a:buNone/>
            </a:pPr>
            <a:endParaRPr lang="en" dirty="0">
              <a:solidFill>
                <a:schemeClr val="tx1"/>
              </a:solidFill>
              <a:latin typeface="Raleway"/>
              <a:ea typeface="Raleway"/>
              <a:cs typeface="Raleway"/>
              <a:sym typeface="Raleway"/>
            </a:endParaRPr>
          </a:p>
          <a:p>
            <a:pPr marL="0" lvl="0" indent="0" algn="l" rtl="0">
              <a:spcBef>
                <a:spcPts val="0"/>
              </a:spcBef>
              <a:spcAft>
                <a:spcPts val="1600"/>
              </a:spcAft>
              <a:buNone/>
            </a:pPr>
            <a:endParaRPr dirty="0">
              <a:solidFill>
                <a:schemeClr val="tx1"/>
              </a:solidFill>
              <a:latin typeface="Raleway"/>
              <a:ea typeface="Raleway"/>
              <a:cs typeface="Raleway"/>
              <a:sym typeface="Raleway"/>
            </a:endParaRP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4" name="Picture 3">
            <a:extLst>
              <a:ext uri="{FF2B5EF4-FFF2-40B4-BE49-F238E27FC236}">
                <a16:creationId xmlns:a16="http://schemas.microsoft.com/office/drawing/2014/main" id="{0922D9EF-6DF1-EAAC-A062-D1D6260D813A}"/>
              </a:ext>
            </a:extLst>
          </p:cNvPr>
          <p:cNvPicPr>
            <a:picLocks noChangeAspect="1"/>
          </p:cNvPicPr>
          <p:nvPr/>
        </p:nvPicPr>
        <p:blipFill>
          <a:blip r:embed="rId4"/>
          <a:stretch>
            <a:fillRect/>
          </a:stretch>
        </p:blipFill>
        <p:spPr>
          <a:xfrm>
            <a:off x="2874818" y="1632100"/>
            <a:ext cx="6141365" cy="2207902"/>
          </a:xfrm>
          <a:prstGeom prst="rect">
            <a:avLst/>
          </a:prstGeom>
          <a:ln>
            <a:solidFill>
              <a:schemeClr val="tx1"/>
            </a:solidFill>
          </a:ln>
        </p:spPr>
      </p:pic>
    </p:spTree>
    <p:extLst>
      <p:ext uri="{BB962C8B-B14F-4D97-AF65-F5344CB8AC3E}">
        <p14:creationId xmlns:p14="http://schemas.microsoft.com/office/powerpoint/2010/main" val="147098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8"/>
          <p:cNvSpPr/>
          <p:nvPr/>
        </p:nvSpPr>
        <p:spPr>
          <a:xfrm>
            <a:off x="-125" y="4229325"/>
            <a:ext cx="9144000" cy="957900"/>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311700" y="24151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6">
                    <a:lumMod val="50000"/>
                  </a:schemeClr>
                </a:solidFill>
                <a:latin typeface="Raleway"/>
                <a:ea typeface="Raleway"/>
                <a:cs typeface="Raleway"/>
                <a:sym typeface="Raleway"/>
              </a:rPr>
              <a:t>Opening ArcGIS Online </a:t>
            </a:r>
            <a:endParaRPr b="1" dirty="0">
              <a:solidFill>
                <a:schemeClr val="accent6">
                  <a:lumMod val="50000"/>
                </a:schemeClr>
              </a:solidFill>
              <a:latin typeface="Raleway"/>
              <a:ea typeface="Raleway"/>
              <a:cs typeface="Raleway"/>
              <a:sym typeface="Raleway"/>
            </a:endParaRPr>
          </a:p>
        </p:txBody>
      </p:sp>
      <p:sp>
        <p:nvSpPr>
          <p:cNvPr id="97" name="Google Shape;97;p18"/>
          <p:cNvSpPr txBox="1">
            <a:spLocks noGrp="1"/>
          </p:cNvSpPr>
          <p:nvPr>
            <p:ph type="body" idx="1"/>
          </p:nvPr>
        </p:nvSpPr>
        <p:spPr>
          <a:xfrm>
            <a:off x="311700" y="1152475"/>
            <a:ext cx="8520600" cy="284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tx1"/>
                </a:solidFill>
                <a:latin typeface="Raleway"/>
                <a:ea typeface="Raleway"/>
                <a:cs typeface="Raleway"/>
                <a:sym typeface="Raleway"/>
              </a:rPr>
              <a:t>Search for ArcGIS Online</a:t>
            </a:r>
          </a:p>
          <a:p>
            <a:pPr marL="0" lvl="0" indent="0" algn="l" rtl="0">
              <a:spcBef>
                <a:spcPts val="0"/>
              </a:spcBef>
              <a:spcAft>
                <a:spcPts val="1600"/>
              </a:spcAft>
              <a:buNone/>
            </a:pPr>
            <a:endParaRPr lang="en" dirty="0">
              <a:solidFill>
                <a:schemeClr val="tx1"/>
              </a:solidFill>
              <a:latin typeface="Raleway"/>
              <a:ea typeface="Raleway"/>
              <a:cs typeface="Raleway"/>
              <a:sym typeface="Raleway"/>
            </a:endParaRPr>
          </a:p>
          <a:p>
            <a:pPr marL="0" lvl="0" indent="0" algn="l" rtl="0">
              <a:spcBef>
                <a:spcPts val="0"/>
              </a:spcBef>
              <a:spcAft>
                <a:spcPts val="1600"/>
              </a:spcAft>
              <a:buNone/>
            </a:pPr>
            <a:r>
              <a:rPr lang="en" dirty="0">
                <a:solidFill>
                  <a:schemeClr val="tx1"/>
                </a:solidFill>
                <a:latin typeface="Raleway"/>
                <a:ea typeface="Raleway"/>
                <a:cs typeface="Raleway"/>
                <a:sym typeface="Raleway"/>
              </a:rPr>
              <a:t>Click on the Sign In button</a:t>
            </a:r>
            <a:endParaRPr dirty="0">
              <a:solidFill>
                <a:schemeClr val="tx1"/>
              </a:solidFill>
              <a:latin typeface="Raleway"/>
              <a:ea typeface="Raleway"/>
              <a:cs typeface="Raleway"/>
              <a:sym typeface="Raleway"/>
            </a:endParaRPr>
          </a:p>
        </p:txBody>
      </p:sp>
      <p:pic>
        <p:nvPicPr>
          <p:cNvPr id="98" name="Google Shape;98;p18"/>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3" name="Picture 2">
            <a:extLst>
              <a:ext uri="{FF2B5EF4-FFF2-40B4-BE49-F238E27FC236}">
                <a16:creationId xmlns:a16="http://schemas.microsoft.com/office/drawing/2014/main" id="{9BE79C09-9E4D-2B75-C1B5-4D672C18960D}"/>
              </a:ext>
            </a:extLst>
          </p:cNvPr>
          <p:cNvPicPr>
            <a:picLocks noChangeAspect="1"/>
          </p:cNvPicPr>
          <p:nvPr/>
        </p:nvPicPr>
        <p:blipFill>
          <a:blip r:embed="rId4"/>
          <a:stretch>
            <a:fillRect/>
          </a:stretch>
        </p:blipFill>
        <p:spPr>
          <a:xfrm>
            <a:off x="3276342" y="924260"/>
            <a:ext cx="5417385" cy="3187140"/>
          </a:xfrm>
          <a:prstGeom prst="rect">
            <a:avLst/>
          </a:prstGeom>
          <a:ln>
            <a:solidFill>
              <a:schemeClr val="tx1"/>
            </a:solidFill>
          </a:ln>
        </p:spPr>
      </p:pic>
      <p:sp>
        <p:nvSpPr>
          <p:cNvPr id="4" name="Arrow: Right 3">
            <a:extLst>
              <a:ext uri="{FF2B5EF4-FFF2-40B4-BE49-F238E27FC236}">
                <a16:creationId xmlns:a16="http://schemas.microsoft.com/office/drawing/2014/main" id="{FFFEACDF-47B1-A67A-892E-0ACCAA39E435}"/>
              </a:ext>
            </a:extLst>
          </p:cNvPr>
          <p:cNvSpPr/>
          <p:nvPr/>
        </p:nvSpPr>
        <p:spPr>
          <a:xfrm rot="535923">
            <a:off x="3032242" y="2998052"/>
            <a:ext cx="2446220" cy="389482"/>
          </a:xfrm>
          <a:prstGeom prst="righ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8"/>
          <p:cNvSpPr/>
          <p:nvPr/>
        </p:nvSpPr>
        <p:spPr>
          <a:xfrm>
            <a:off x="-125" y="4229325"/>
            <a:ext cx="9144000" cy="957900"/>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748118" y="858041"/>
            <a:ext cx="346366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6">
                    <a:lumMod val="50000"/>
                  </a:schemeClr>
                </a:solidFill>
                <a:latin typeface="Raleway"/>
                <a:ea typeface="Raleway"/>
                <a:cs typeface="Raleway"/>
                <a:sym typeface="Raleway"/>
              </a:rPr>
              <a:t>Sigining In</a:t>
            </a:r>
            <a:br>
              <a:rPr lang="en" b="1" dirty="0">
                <a:solidFill>
                  <a:schemeClr val="accent6">
                    <a:lumMod val="50000"/>
                  </a:schemeClr>
                </a:solidFill>
                <a:latin typeface="Raleway"/>
                <a:ea typeface="Raleway"/>
                <a:cs typeface="Raleway"/>
                <a:sym typeface="Raleway"/>
              </a:rPr>
            </a:br>
            <a:endParaRPr b="1" dirty="0">
              <a:solidFill>
                <a:schemeClr val="accent6">
                  <a:lumMod val="50000"/>
                </a:schemeClr>
              </a:solidFill>
              <a:latin typeface="Raleway"/>
              <a:ea typeface="Raleway"/>
              <a:cs typeface="Raleway"/>
              <a:sym typeface="Raleway"/>
            </a:endParaRPr>
          </a:p>
        </p:txBody>
      </p:sp>
      <p:pic>
        <p:nvPicPr>
          <p:cNvPr id="98" name="Google Shape;98;p18"/>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5" name="Picture 4">
            <a:extLst>
              <a:ext uri="{FF2B5EF4-FFF2-40B4-BE49-F238E27FC236}">
                <a16:creationId xmlns:a16="http://schemas.microsoft.com/office/drawing/2014/main" id="{38C1E240-E7CB-7313-F0E7-90EF7525F116}"/>
              </a:ext>
            </a:extLst>
          </p:cNvPr>
          <p:cNvPicPr>
            <a:picLocks noChangeAspect="1"/>
          </p:cNvPicPr>
          <p:nvPr/>
        </p:nvPicPr>
        <p:blipFill>
          <a:blip r:embed="rId4"/>
          <a:stretch>
            <a:fillRect/>
          </a:stretch>
        </p:blipFill>
        <p:spPr>
          <a:xfrm>
            <a:off x="3465959" y="478574"/>
            <a:ext cx="3287983" cy="3993475"/>
          </a:xfrm>
          <a:prstGeom prst="rect">
            <a:avLst/>
          </a:prstGeom>
        </p:spPr>
      </p:pic>
    </p:spTree>
    <p:extLst>
      <p:ext uri="{BB962C8B-B14F-4D97-AF65-F5344CB8AC3E}">
        <p14:creationId xmlns:p14="http://schemas.microsoft.com/office/powerpoint/2010/main" val="414372448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2045</Words>
  <Application>Microsoft Office PowerPoint</Application>
  <PresentationFormat>On-screen Show (16:9)</PresentationFormat>
  <Paragraphs>210</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Minion Pro</vt:lpstr>
      <vt:lpstr>Raleway</vt:lpstr>
      <vt:lpstr>Simple Light</vt:lpstr>
      <vt:lpstr>Anticipating a Post-Disaster Supply Chain Disruption</vt:lpstr>
      <vt:lpstr>Scenario - Background</vt:lpstr>
      <vt:lpstr>Scenario – Problem Statement</vt:lpstr>
      <vt:lpstr>Identifying Stores at Risk – Building the Database</vt:lpstr>
      <vt:lpstr>Identifying Stores at Risk – Absolute Location </vt:lpstr>
      <vt:lpstr>Identifying Distribution Centers</vt:lpstr>
      <vt:lpstr>Identifying Distribution Centers</vt:lpstr>
      <vt:lpstr>Opening ArcGIS Online </vt:lpstr>
      <vt:lpstr>Sigining In </vt:lpstr>
      <vt:lpstr>ArcGIS Online Platform</vt:lpstr>
      <vt:lpstr>ArcGIS Online Platform – Saving Your Map</vt:lpstr>
      <vt:lpstr>   </vt:lpstr>
      <vt:lpstr>   </vt:lpstr>
      <vt:lpstr> </vt:lpstr>
      <vt:lpstr> </vt:lpstr>
      <vt:lpstr> </vt:lpstr>
      <vt:lpstr> </vt:lpstr>
      <vt:lpstr> </vt:lpstr>
      <vt:lpstr>   </vt:lpstr>
      <vt:lpstr>  </vt:lpstr>
      <vt:lpstr>  </vt:lpstr>
      <vt:lpstr>  </vt:lpstr>
      <vt:lpstr>  </vt:lpstr>
      <vt:lpstr>  </vt:lpstr>
      <vt:lpstr>  </vt:lpstr>
      <vt:lpstr>  Change the styles to distinguish the stores from the distribution centers.            </vt:lpstr>
      <vt:lpstr>  Do the same thing for the stores.  You might also need to change the type of symbol (maybe squares) and change the symbol size.           </vt:lpstr>
      <vt:lpstr>    On the left side, the bottom     icon is Print.          The print window displays.    Choose the settings as shown.    Then click on Export.</vt:lpstr>
      <vt:lpstr> 3rd icon from the   bottom on the   left is Share Map.     Change setting to   Share with   Organization.   Click Save.    ArcGIS Online will   next ask for you   to confirm the   Sharing. </vt:lpstr>
      <vt:lpstr> 2rd icon from the   bottom are Apps.    Click on ArcGIS   Story Maps.          </vt:lpstr>
      <vt:lpstr>Use this final slide to include your final instructions to the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Erin Nevius</dc:creator>
  <cp:lastModifiedBy>Parece, Tammy</cp:lastModifiedBy>
  <cp:revision>15</cp:revision>
  <dcterms:modified xsi:type="dcterms:W3CDTF">2024-07-01T13:36:48Z</dcterms:modified>
</cp:coreProperties>
</file>