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 id="2147483660" r:id="rId2"/>
  </p:sldMasterIdLst>
  <p:notesMasterIdLst>
    <p:notesMasterId r:id="rId28"/>
  </p:notesMasterIdLst>
  <p:sldIdLst>
    <p:sldId id="256" r:id="rId3"/>
    <p:sldId id="259" r:id="rId4"/>
    <p:sldId id="266" r:id="rId5"/>
    <p:sldId id="267" r:id="rId6"/>
    <p:sldId id="263" r:id="rId7"/>
    <p:sldId id="268" r:id="rId8"/>
    <p:sldId id="269" r:id="rId9"/>
    <p:sldId id="271" r:id="rId10"/>
    <p:sldId id="270" r:id="rId11"/>
    <p:sldId id="272" r:id="rId12"/>
    <p:sldId id="273" r:id="rId13"/>
    <p:sldId id="274" r:id="rId14"/>
    <p:sldId id="276" r:id="rId15"/>
    <p:sldId id="275" r:id="rId16"/>
    <p:sldId id="258" r:id="rId17"/>
    <p:sldId id="277" r:id="rId18"/>
    <p:sldId id="278" r:id="rId19"/>
    <p:sldId id="262" r:id="rId20"/>
    <p:sldId id="279" r:id="rId21"/>
    <p:sldId id="260" r:id="rId22"/>
    <p:sldId id="280" r:id="rId23"/>
    <p:sldId id="281" r:id="rId24"/>
    <p:sldId id="264" r:id="rId25"/>
    <p:sldId id="282" r:id="rId26"/>
    <p:sldId id="284" r:id="rId2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58617C-4BC4-490C-8D86-21802FB8BF58}" v="254" dt="2024-06-19T18:42:53.828"/>
  </p1510:revLst>
</p1510:revInfo>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941" autoAdjust="0"/>
    <p:restoredTop sz="74441" autoAdjust="0"/>
  </p:normalViewPr>
  <p:slideViewPr>
    <p:cSldViewPr snapToGrid="0">
      <p:cViewPr>
        <p:scale>
          <a:sx n="50" d="100"/>
          <a:sy n="50" d="100"/>
        </p:scale>
        <p:origin x="3186" y="109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rtholomew Hill" userId="1f180c84-c835-4385-a214-e6bbef4931a9" providerId="ADAL" clId="{3258617C-4BC4-490C-8D86-21802FB8BF58}"/>
    <pc:docChg chg="undo custSel addSld delSld modSld sldOrd">
      <pc:chgData name="Bartholomew Hill" userId="1f180c84-c835-4385-a214-e6bbef4931a9" providerId="ADAL" clId="{3258617C-4BC4-490C-8D86-21802FB8BF58}" dt="2024-06-19T18:45:10.382" v="1641" actId="47"/>
      <pc:docMkLst>
        <pc:docMk/>
      </pc:docMkLst>
      <pc:sldChg chg="modSp mod">
        <pc:chgData name="Bartholomew Hill" userId="1f180c84-c835-4385-a214-e6bbef4931a9" providerId="ADAL" clId="{3258617C-4BC4-490C-8D86-21802FB8BF58}" dt="2024-06-19T16:41:02.201" v="288" actId="255"/>
        <pc:sldMkLst>
          <pc:docMk/>
          <pc:sldMk cId="0" sldId="256"/>
        </pc:sldMkLst>
        <pc:spChg chg="mod">
          <ac:chgData name="Bartholomew Hill" userId="1f180c84-c835-4385-a214-e6bbef4931a9" providerId="ADAL" clId="{3258617C-4BC4-490C-8D86-21802FB8BF58}" dt="2024-06-19T16:38:45.853" v="32" actId="404"/>
          <ac:spMkLst>
            <pc:docMk/>
            <pc:sldMk cId="0" sldId="256"/>
            <ac:spMk id="54" creationId="{00000000-0000-0000-0000-000000000000}"/>
          </ac:spMkLst>
        </pc:spChg>
        <pc:spChg chg="mod">
          <ac:chgData name="Bartholomew Hill" userId="1f180c84-c835-4385-a214-e6bbef4931a9" providerId="ADAL" clId="{3258617C-4BC4-490C-8D86-21802FB8BF58}" dt="2024-06-19T16:41:02.201" v="288" actId="255"/>
          <ac:spMkLst>
            <pc:docMk/>
            <pc:sldMk cId="0" sldId="256"/>
            <ac:spMk id="55" creationId="{00000000-0000-0000-0000-000000000000}"/>
          </ac:spMkLst>
        </pc:spChg>
      </pc:sldChg>
      <pc:sldChg chg="addSp delSp modSp mod">
        <pc:chgData name="Bartholomew Hill" userId="1f180c84-c835-4385-a214-e6bbef4931a9" providerId="ADAL" clId="{3258617C-4BC4-490C-8D86-21802FB8BF58}" dt="2024-06-19T18:44:39.753" v="1640" actId="1076"/>
        <pc:sldMkLst>
          <pc:docMk/>
          <pc:sldMk cId="0" sldId="258"/>
        </pc:sldMkLst>
        <pc:spChg chg="mod">
          <ac:chgData name="Bartholomew Hill" userId="1f180c84-c835-4385-a214-e6bbef4931a9" providerId="ADAL" clId="{3258617C-4BC4-490C-8D86-21802FB8BF58}" dt="2024-06-19T17:27:25.676" v="1171" actId="403"/>
          <ac:spMkLst>
            <pc:docMk/>
            <pc:sldMk cId="0" sldId="258"/>
            <ac:spMk id="69" creationId="{00000000-0000-0000-0000-000000000000}"/>
          </ac:spMkLst>
        </pc:spChg>
        <pc:spChg chg="mod">
          <ac:chgData name="Bartholomew Hill" userId="1f180c84-c835-4385-a214-e6bbef4931a9" providerId="ADAL" clId="{3258617C-4BC4-490C-8D86-21802FB8BF58}" dt="2024-06-19T18:44:39.753" v="1640" actId="1076"/>
          <ac:spMkLst>
            <pc:docMk/>
            <pc:sldMk cId="0" sldId="258"/>
            <ac:spMk id="70" creationId="{00000000-0000-0000-0000-000000000000}"/>
          </ac:spMkLst>
        </pc:spChg>
        <pc:cxnChg chg="add del mod">
          <ac:chgData name="Bartholomew Hill" userId="1f180c84-c835-4385-a214-e6bbef4931a9" providerId="ADAL" clId="{3258617C-4BC4-490C-8D86-21802FB8BF58}" dt="2024-06-19T18:15:51.975" v="1173"/>
          <ac:cxnSpMkLst>
            <pc:docMk/>
            <pc:sldMk cId="0" sldId="258"/>
            <ac:cxnSpMk id="6" creationId="{63EB3E74-9435-4CA4-9D5E-30447A0C21C3}"/>
          </ac:cxnSpMkLst>
        </pc:cxnChg>
      </pc:sldChg>
      <pc:sldChg chg="addSp delSp modSp mod">
        <pc:chgData name="Bartholomew Hill" userId="1f180c84-c835-4385-a214-e6bbef4931a9" providerId="ADAL" clId="{3258617C-4BC4-490C-8D86-21802FB8BF58}" dt="2024-06-19T16:44:16.755" v="366" actId="14100"/>
        <pc:sldMkLst>
          <pc:docMk/>
          <pc:sldMk cId="0" sldId="259"/>
        </pc:sldMkLst>
        <pc:spChg chg="add del mod">
          <ac:chgData name="Bartholomew Hill" userId="1f180c84-c835-4385-a214-e6bbef4931a9" providerId="ADAL" clId="{3258617C-4BC4-490C-8D86-21802FB8BF58}" dt="2024-06-19T16:42:11.140" v="339" actId="478"/>
          <ac:spMkLst>
            <pc:docMk/>
            <pc:sldMk cId="0" sldId="259"/>
            <ac:spMk id="3" creationId="{3CBAD513-0A01-4913-BBEE-16A4A05AC058}"/>
          </ac:spMkLst>
        </pc:spChg>
        <pc:spChg chg="mod">
          <ac:chgData name="Bartholomew Hill" userId="1f180c84-c835-4385-a214-e6bbef4931a9" providerId="ADAL" clId="{3258617C-4BC4-490C-8D86-21802FB8BF58}" dt="2024-06-19T16:43:31.174" v="358" actId="255"/>
          <ac:spMkLst>
            <pc:docMk/>
            <pc:sldMk cId="0" sldId="259"/>
            <ac:spMk id="9" creationId="{664D3615-0EDD-4BBC-8853-E06757E40D3D}"/>
          </ac:spMkLst>
        </pc:spChg>
        <pc:spChg chg="mod">
          <ac:chgData name="Bartholomew Hill" userId="1f180c84-c835-4385-a214-e6bbef4931a9" providerId="ADAL" clId="{3258617C-4BC4-490C-8D86-21802FB8BF58}" dt="2024-06-19T16:43:31.174" v="358" actId="255"/>
          <ac:spMkLst>
            <pc:docMk/>
            <pc:sldMk cId="0" sldId="259"/>
            <ac:spMk id="10" creationId="{DC558AB6-E366-4C14-AA4E-C32A48373C19}"/>
          </ac:spMkLst>
        </pc:spChg>
        <pc:spChg chg="mod">
          <ac:chgData name="Bartholomew Hill" userId="1f180c84-c835-4385-a214-e6bbef4931a9" providerId="ADAL" clId="{3258617C-4BC4-490C-8D86-21802FB8BF58}" dt="2024-06-19T16:43:38.651" v="359" actId="1076"/>
          <ac:spMkLst>
            <pc:docMk/>
            <pc:sldMk cId="0" sldId="259"/>
            <ac:spMk id="11" creationId="{D72176A8-026C-4C51-8C28-B0F9E9BF7815}"/>
          </ac:spMkLst>
        </pc:spChg>
        <pc:spChg chg="mod">
          <ac:chgData name="Bartholomew Hill" userId="1f180c84-c835-4385-a214-e6bbef4931a9" providerId="ADAL" clId="{3258617C-4BC4-490C-8D86-21802FB8BF58}" dt="2024-06-19T16:43:31.174" v="358" actId="255"/>
          <ac:spMkLst>
            <pc:docMk/>
            <pc:sldMk cId="0" sldId="259"/>
            <ac:spMk id="12" creationId="{6E8CC17B-1152-47ED-BC79-9ED9999B84F0}"/>
          </ac:spMkLst>
        </pc:spChg>
        <pc:spChg chg="mod">
          <ac:chgData name="Bartholomew Hill" userId="1f180c84-c835-4385-a214-e6bbef4931a9" providerId="ADAL" clId="{3258617C-4BC4-490C-8D86-21802FB8BF58}" dt="2024-06-19T16:44:01.287" v="361" actId="6549"/>
          <ac:spMkLst>
            <pc:docMk/>
            <pc:sldMk cId="0" sldId="259"/>
            <ac:spMk id="78" creationId="{00000000-0000-0000-0000-000000000000}"/>
          </ac:spMkLst>
        </pc:spChg>
        <pc:spChg chg="del">
          <ac:chgData name="Bartholomew Hill" userId="1f180c84-c835-4385-a214-e6bbef4931a9" providerId="ADAL" clId="{3258617C-4BC4-490C-8D86-21802FB8BF58}" dt="2024-06-19T16:42:06.076" v="338" actId="478"/>
          <ac:spMkLst>
            <pc:docMk/>
            <pc:sldMk cId="0" sldId="259"/>
            <ac:spMk id="79" creationId="{00000000-0000-0000-0000-000000000000}"/>
          </ac:spMkLst>
        </pc:spChg>
        <pc:grpChg chg="add mod">
          <ac:chgData name="Bartholomew Hill" userId="1f180c84-c835-4385-a214-e6bbef4931a9" providerId="ADAL" clId="{3258617C-4BC4-490C-8D86-21802FB8BF58}" dt="2024-06-19T16:43:21.291" v="357" actId="1076"/>
          <ac:grpSpMkLst>
            <pc:docMk/>
            <pc:sldMk cId="0" sldId="259"/>
            <ac:grpSpMk id="8" creationId="{4F75FAFA-3D5D-4A45-8A66-1A13544402DF}"/>
          </ac:grpSpMkLst>
        </pc:grpChg>
        <pc:cxnChg chg="add mod">
          <ac:chgData name="Bartholomew Hill" userId="1f180c84-c835-4385-a214-e6bbef4931a9" providerId="ADAL" clId="{3258617C-4BC4-490C-8D86-21802FB8BF58}" dt="2024-06-19T16:44:16.755" v="366" actId="14100"/>
          <ac:cxnSpMkLst>
            <pc:docMk/>
            <pc:sldMk cId="0" sldId="259"/>
            <ac:cxnSpMk id="13" creationId="{1047C500-534E-443F-B729-19226046B4FD}"/>
          </ac:cxnSpMkLst>
        </pc:cxnChg>
      </pc:sldChg>
      <pc:sldChg chg="addSp delSp modSp mod modNotesTx">
        <pc:chgData name="Bartholomew Hill" userId="1f180c84-c835-4385-a214-e6bbef4931a9" providerId="ADAL" clId="{3258617C-4BC4-490C-8D86-21802FB8BF58}" dt="2024-06-19T18:42:20.139" v="1630"/>
        <pc:sldMkLst>
          <pc:docMk/>
          <pc:sldMk cId="0" sldId="260"/>
        </pc:sldMkLst>
        <pc:spChg chg="add del mod">
          <ac:chgData name="Bartholomew Hill" userId="1f180c84-c835-4385-a214-e6bbef4931a9" providerId="ADAL" clId="{3258617C-4BC4-490C-8D86-21802FB8BF58}" dt="2024-06-19T18:28:38.924" v="1413" actId="478"/>
          <ac:spMkLst>
            <pc:docMk/>
            <pc:sldMk cId="0" sldId="260"/>
            <ac:spMk id="3" creationId="{A820500C-B47B-411B-92D4-95511E8149B8}"/>
          </ac:spMkLst>
        </pc:spChg>
        <pc:spChg chg="add del mod">
          <ac:chgData name="Bartholomew Hill" userId="1f180c84-c835-4385-a214-e6bbef4931a9" providerId="ADAL" clId="{3258617C-4BC4-490C-8D86-21802FB8BF58}" dt="2024-06-19T18:28:58.835" v="1461" actId="478"/>
          <ac:spMkLst>
            <pc:docMk/>
            <pc:sldMk cId="0" sldId="260"/>
            <ac:spMk id="6" creationId="{DFAA23C4-2D54-4C62-A0BF-A224DB00F40E}"/>
          </ac:spMkLst>
        </pc:spChg>
        <pc:spChg chg="add mod">
          <ac:chgData name="Bartholomew Hill" userId="1f180c84-c835-4385-a214-e6bbef4931a9" providerId="ADAL" clId="{3258617C-4BC4-490C-8D86-21802FB8BF58}" dt="2024-06-19T18:29:16.530" v="1466" actId="1076"/>
          <ac:spMkLst>
            <pc:docMk/>
            <pc:sldMk cId="0" sldId="260"/>
            <ac:spMk id="7" creationId="{B74BFB50-E3AA-4849-ACF0-64B3F0A8464F}"/>
          </ac:spMkLst>
        </pc:spChg>
        <pc:spChg chg="mod">
          <ac:chgData name="Bartholomew Hill" userId="1f180c84-c835-4385-a214-e6bbef4931a9" providerId="ADAL" clId="{3258617C-4BC4-490C-8D86-21802FB8BF58}" dt="2024-06-19T18:28:55.019" v="1460" actId="20577"/>
          <ac:spMkLst>
            <pc:docMk/>
            <pc:sldMk cId="0" sldId="260"/>
            <ac:spMk id="87" creationId="{00000000-0000-0000-0000-000000000000}"/>
          </ac:spMkLst>
        </pc:spChg>
        <pc:spChg chg="del">
          <ac:chgData name="Bartholomew Hill" userId="1f180c84-c835-4385-a214-e6bbef4931a9" providerId="ADAL" clId="{3258617C-4BC4-490C-8D86-21802FB8BF58}" dt="2024-06-19T18:28:36.286" v="1412" actId="478"/>
          <ac:spMkLst>
            <pc:docMk/>
            <pc:sldMk cId="0" sldId="260"/>
            <ac:spMk id="88" creationId="{00000000-0000-0000-0000-000000000000}"/>
          </ac:spMkLst>
        </pc:spChg>
        <pc:graphicFrameChg chg="add mod modGraphic">
          <ac:chgData name="Bartholomew Hill" userId="1f180c84-c835-4385-a214-e6bbef4931a9" providerId="ADAL" clId="{3258617C-4BC4-490C-8D86-21802FB8BF58}" dt="2024-06-19T18:29:38.378" v="1473" actId="14100"/>
          <ac:graphicFrameMkLst>
            <pc:docMk/>
            <pc:sldMk cId="0" sldId="260"/>
            <ac:graphicFrameMk id="8" creationId="{CBE2B080-43A1-49F0-9DFF-4B0036C67A70}"/>
          </ac:graphicFrameMkLst>
        </pc:graphicFrameChg>
      </pc:sldChg>
      <pc:sldChg chg="del">
        <pc:chgData name="Bartholomew Hill" userId="1f180c84-c835-4385-a214-e6bbef4931a9" providerId="ADAL" clId="{3258617C-4BC4-490C-8D86-21802FB8BF58}" dt="2024-06-19T17:26:57.153" v="1161" actId="47"/>
        <pc:sldMkLst>
          <pc:docMk/>
          <pc:sldMk cId="0" sldId="261"/>
        </pc:sldMkLst>
      </pc:sldChg>
      <pc:sldChg chg="addSp delSp modSp mod ord modAnim">
        <pc:chgData name="Bartholomew Hill" userId="1f180c84-c835-4385-a214-e6bbef4931a9" providerId="ADAL" clId="{3258617C-4BC4-490C-8D86-21802FB8BF58}" dt="2024-06-19T18:23:45.656" v="1356"/>
        <pc:sldMkLst>
          <pc:docMk/>
          <pc:sldMk cId="0" sldId="262"/>
        </pc:sldMkLst>
        <pc:spChg chg="add del mod">
          <ac:chgData name="Bartholomew Hill" userId="1f180c84-c835-4385-a214-e6bbef4931a9" providerId="ADAL" clId="{3258617C-4BC4-490C-8D86-21802FB8BF58}" dt="2024-06-19T18:19:48.663" v="1295" actId="478"/>
          <ac:spMkLst>
            <pc:docMk/>
            <pc:sldMk cId="0" sldId="262"/>
            <ac:spMk id="3" creationId="{CF1F4B1D-0274-49E8-AB9E-DDC1C5B16818}"/>
          </ac:spMkLst>
        </pc:spChg>
        <pc:spChg chg="add del mod">
          <ac:chgData name="Bartholomew Hill" userId="1f180c84-c835-4385-a214-e6bbef4931a9" providerId="ADAL" clId="{3258617C-4BC4-490C-8D86-21802FB8BF58}" dt="2024-06-19T18:19:32.660" v="1290" actId="478"/>
          <ac:spMkLst>
            <pc:docMk/>
            <pc:sldMk cId="0" sldId="262"/>
            <ac:spMk id="5" creationId="{3FCFEDE1-7A2D-4F56-9187-BB61BEDA7A84}"/>
          </ac:spMkLst>
        </pc:spChg>
        <pc:spChg chg="add del mod">
          <ac:chgData name="Bartholomew Hill" userId="1f180c84-c835-4385-a214-e6bbef4931a9" providerId="ADAL" clId="{3258617C-4BC4-490C-8D86-21802FB8BF58}" dt="2024-06-19T18:20:13.499" v="1302" actId="478"/>
          <ac:spMkLst>
            <pc:docMk/>
            <pc:sldMk cId="0" sldId="262"/>
            <ac:spMk id="6" creationId="{7A402DC5-C768-460F-921A-7D2C6EBA0051}"/>
          </ac:spMkLst>
        </pc:spChg>
        <pc:spChg chg="add del mod">
          <ac:chgData name="Bartholomew Hill" userId="1f180c84-c835-4385-a214-e6bbef4931a9" providerId="ADAL" clId="{3258617C-4BC4-490C-8D86-21802FB8BF58}" dt="2024-06-19T18:19:34.002" v="1291" actId="478"/>
          <ac:spMkLst>
            <pc:docMk/>
            <pc:sldMk cId="0" sldId="262"/>
            <ac:spMk id="8" creationId="{0E7FC804-12FB-4708-953B-48487E00E136}"/>
          </ac:spMkLst>
        </pc:spChg>
        <pc:spChg chg="add mod">
          <ac:chgData name="Bartholomew Hill" userId="1f180c84-c835-4385-a214-e6bbef4931a9" providerId="ADAL" clId="{3258617C-4BC4-490C-8D86-21802FB8BF58}" dt="2024-06-19T18:21:21.405" v="1331" actId="1076"/>
          <ac:spMkLst>
            <pc:docMk/>
            <pc:sldMk cId="0" sldId="262"/>
            <ac:spMk id="9" creationId="{AA55BC01-535A-42D1-80E9-00E0674C9774}"/>
          </ac:spMkLst>
        </pc:spChg>
        <pc:spChg chg="add mod">
          <ac:chgData name="Bartholomew Hill" userId="1f180c84-c835-4385-a214-e6bbef4931a9" providerId="ADAL" clId="{3258617C-4BC4-490C-8D86-21802FB8BF58}" dt="2024-06-19T18:21:09.082" v="1327" actId="1076"/>
          <ac:spMkLst>
            <pc:docMk/>
            <pc:sldMk cId="0" sldId="262"/>
            <ac:spMk id="10" creationId="{8B21E44A-8179-4D82-ADFA-F39F6843A1BD}"/>
          </ac:spMkLst>
        </pc:spChg>
        <pc:spChg chg="add mod">
          <ac:chgData name="Bartholomew Hill" userId="1f180c84-c835-4385-a214-e6bbef4931a9" providerId="ADAL" clId="{3258617C-4BC4-490C-8D86-21802FB8BF58}" dt="2024-06-19T18:21:00.170" v="1326" actId="1076"/>
          <ac:spMkLst>
            <pc:docMk/>
            <pc:sldMk cId="0" sldId="262"/>
            <ac:spMk id="11" creationId="{9B4BBE42-BD0A-440B-AEEB-5BF595334F8B}"/>
          </ac:spMkLst>
        </pc:spChg>
        <pc:spChg chg="add del mod">
          <ac:chgData name="Bartholomew Hill" userId="1f180c84-c835-4385-a214-e6bbef4931a9" providerId="ADAL" clId="{3258617C-4BC4-490C-8D86-21802FB8BF58}" dt="2024-06-19T18:21:34.859" v="1334" actId="478"/>
          <ac:spMkLst>
            <pc:docMk/>
            <pc:sldMk cId="0" sldId="262"/>
            <ac:spMk id="17" creationId="{7EE6C7A1-D7C2-4F05-ADEC-BCC2BBB75CA9}"/>
          </ac:spMkLst>
        </pc:spChg>
        <pc:spChg chg="add del mod">
          <ac:chgData name="Bartholomew Hill" userId="1f180c84-c835-4385-a214-e6bbef4931a9" providerId="ADAL" clId="{3258617C-4BC4-490C-8D86-21802FB8BF58}" dt="2024-06-19T18:19:51.398" v="1297" actId="20577"/>
          <ac:spMkLst>
            <pc:docMk/>
            <pc:sldMk cId="0" sldId="262"/>
            <ac:spMk id="104" creationId="{00000000-0000-0000-0000-000000000000}"/>
          </ac:spMkLst>
        </pc:spChg>
        <pc:spChg chg="mod">
          <ac:chgData name="Bartholomew Hill" userId="1f180c84-c835-4385-a214-e6bbef4931a9" providerId="ADAL" clId="{3258617C-4BC4-490C-8D86-21802FB8BF58}" dt="2024-06-19T18:20:24.815" v="1316" actId="20577"/>
          <ac:spMkLst>
            <pc:docMk/>
            <pc:sldMk cId="0" sldId="262"/>
            <ac:spMk id="105" creationId="{00000000-0000-0000-0000-000000000000}"/>
          </ac:spMkLst>
        </pc:spChg>
        <pc:picChg chg="add mod">
          <ac:chgData name="Bartholomew Hill" userId="1f180c84-c835-4385-a214-e6bbef4931a9" providerId="ADAL" clId="{3258617C-4BC4-490C-8D86-21802FB8BF58}" dt="2024-06-19T18:22:12.120" v="1343" actId="14100"/>
          <ac:picMkLst>
            <pc:docMk/>
            <pc:sldMk cId="0" sldId="262"/>
            <ac:picMk id="7" creationId="{BC266464-ABA9-4391-9D19-0DD67FB74038}"/>
          </ac:picMkLst>
        </pc:picChg>
        <pc:picChg chg="add mod">
          <ac:chgData name="Bartholomew Hill" userId="1f180c84-c835-4385-a214-e6bbef4931a9" providerId="ADAL" clId="{3258617C-4BC4-490C-8D86-21802FB8BF58}" dt="2024-06-19T18:22:48.122" v="1348" actId="1076"/>
          <ac:picMkLst>
            <pc:docMk/>
            <pc:sldMk cId="0" sldId="262"/>
            <ac:picMk id="12" creationId="{A9589174-F94C-4784-83E9-5DF7385849C4}"/>
          </ac:picMkLst>
        </pc:picChg>
        <pc:picChg chg="add mod">
          <ac:chgData name="Bartholomew Hill" userId="1f180c84-c835-4385-a214-e6bbef4931a9" providerId="ADAL" clId="{3258617C-4BC4-490C-8D86-21802FB8BF58}" dt="2024-06-19T18:22:48.665" v="1349" actId="1076"/>
          <ac:picMkLst>
            <pc:docMk/>
            <pc:sldMk cId="0" sldId="262"/>
            <ac:picMk id="13" creationId="{4020A182-A69A-48A4-BD8D-7D22A34484DC}"/>
          </ac:picMkLst>
        </pc:picChg>
        <pc:picChg chg="mod">
          <ac:chgData name="Bartholomew Hill" userId="1f180c84-c835-4385-a214-e6bbef4931a9" providerId="ADAL" clId="{3258617C-4BC4-490C-8D86-21802FB8BF58}" dt="2024-06-19T18:21:38.355" v="1335" actId="1076"/>
          <ac:picMkLst>
            <pc:docMk/>
            <pc:sldMk cId="0" sldId="262"/>
            <ac:picMk id="106" creationId="{00000000-0000-0000-0000-000000000000}"/>
          </ac:picMkLst>
        </pc:picChg>
      </pc:sldChg>
      <pc:sldChg chg="addSp delSp modSp mod ord delAnim modAnim">
        <pc:chgData name="Bartholomew Hill" userId="1f180c84-c835-4385-a214-e6bbef4931a9" providerId="ADAL" clId="{3258617C-4BC4-490C-8D86-21802FB8BF58}" dt="2024-06-19T16:58:48.350" v="544" actId="22"/>
        <pc:sldMkLst>
          <pc:docMk/>
          <pc:sldMk cId="0" sldId="263"/>
        </pc:sldMkLst>
        <pc:spChg chg="add del mod">
          <ac:chgData name="Bartholomew Hill" userId="1f180c84-c835-4385-a214-e6bbef4931a9" providerId="ADAL" clId="{3258617C-4BC4-490C-8D86-21802FB8BF58}" dt="2024-06-19T16:46:58.149" v="405" actId="478"/>
          <ac:spMkLst>
            <pc:docMk/>
            <pc:sldMk cId="0" sldId="263"/>
            <ac:spMk id="5" creationId="{76CBE394-F18B-414B-A4EA-947B2BF4F316}"/>
          </ac:spMkLst>
        </pc:spChg>
        <pc:spChg chg="add del mod">
          <ac:chgData name="Bartholomew Hill" userId="1f180c84-c835-4385-a214-e6bbef4931a9" providerId="ADAL" clId="{3258617C-4BC4-490C-8D86-21802FB8BF58}" dt="2024-06-19T16:47:20.153" v="409" actId="478"/>
          <ac:spMkLst>
            <pc:docMk/>
            <pc:sldMk cId="0" sldId="263"/>
            <ac:spMk id="6" creationId="{B8507CF4-8BA4-4CDA-9F03-800C40BB7E53}"/>
          </ac:spMkLst>
        </pc:spChg>
        <pc:spChg chg="add del mod">
          <ac:chgData name="Bartholomew Hill" userId="1f180c84-c835-4385-a214-e6bbef4931a9" providerId="ADAL" clId="{3258617C-4BC4-490C-8D86-21802FB8BF58}" dt="2024-06-19T16:58:48.350" v="544" actId="22"/>
          <ac:spMkLst>
            <pc:docMk/>
            <pc:sldMk cId="0" sldId="263"/>
            <ac:spMk id="8" creationId="{14B72B8E-EB1C-4325-820B-287E07CCC8F5}"/>
          </ac:spMkLst>
        </pc:spChg>
        <pc:spChg chg="mod">
          <ac:chgData name="Bartholomew Hill" userId="1f180c84-c835-4385-a214-e6bbef4931a9" providerId="ADAL" clId="{3258617C-4BC4-490C-8D86-21802FB8BF58}" dt="2024-06-19T16:48:16.783" v="432" actId="255"/>
          <ac:spMkLst>
            <pc:docMk/>
            <pc:sldMk cId="0" sldId="263"/>
            <ac:spMk id="112" creationId="{00000000-0000-0000-0000-000000000000}"/>
          </ac:spMkLst>
        </pc:spChg>
        <pc:spChg chg="mod">
          <ac:chgData name="Bartholomew Hill" userId="1f180c84-c835-4385-a214-e6bbef4931a9" providerId="ADAL" clId="{3258617C-4BC4-490C-8D86-21802FB8BF58}" dt="2024-06-19T16:47:11.368" v="407"/>
          <ac:spMkLst>
            <pc:docMk/>
            <pc:sldMk cId="0" sldId="263"/>
            <ac:spMk id="113" creationId="{00000000-0000-0000-0000-000000000000}"/>
          </ac:spMkLst>
        </pc:spChg>
        <pc:picChg chg="add del mod">
          <ac:chgData name="Bartholomew Hill" userId="1f180c84-c835-4385-a214-e6bbef4931a9" providerId="ADAL" clId="{3258617C-4BC4-490C-8D86-21802FB8BF58}" dt="2024-06-19T16:58:46.868" v="536"/>
          <ac:picMkLst>
            <pc:docMk/>
            <pc:sldMk cId="0" sldId="263"/>
            <ac:picMk id="9" creationId="{03A6FE3E-EF8E-49A7-A4D2-AB24901DE6AA}"/>
          </ac:picMkLst>
        </pc:picChg>
      </pc:sldChg>
      <pc:sldChg chg="addSp modSp mod modNotesTx">
        <pc:chgData name="Bartholomew Hill" userId="1f180c84-c835-4385-a214-e6bbef4931a9" providerId="ADAL" clId="{3258617C-4BC4-490C-8D86-21802FB8BF58}" dt="2024-06-19T18:42:07.827" v="1629"/>
        <pc:sldMkLst>
          <pc:docMk/>
          <pc:sldMk cId="0" sldId="264"/>
        </pc:sldMkLst>
        <pc:spChg chg="mod">
          <ac:chgData name="Bartholomew Hill" userId="1f180c84-c835-4385-a214-e6bbef4931a9" providerId="ADAL" clId="{3258617C-4BC4-490C-8D86-21802FB8BF58}" dt="2024-06-19T18:41:49.133" v="1623" actId="20577"/>
          <ac:spMkLst>
            <pc:docMk/>
            <pc:sldMk cId="0" sldId="264"/>
            <ac:spMk id="120" creationId="{00000000-0000-0000-0000-000000000000}"/>
          </ac:spMkLst>
        </pc:spChg>
        <pc:spChg chg="mod">
          <ac:chgData name="Bartholomew Hill" userId="1f180c84-c835-4385-a214-e6bbef4931a9" providerId="ADAL" clId="{3258617C-4BC4-490C-8D86-21802FB8BF58}" dt="2024-06-19T18:41:41.501" v="1607" actId="20577"/>
          <ac:spMkLst>
            <pc:docMk/>
            <pc:sldMk cId="0" sldId="264"/>
            <ac:spMk id="121" creationId="{00000000-0000-0000-0000-000000000000}"/>
          </ac:spMkLst>
        </pc:spChg>
        <pc:picChg chg="add mod">
          <ac:chgData name="Bartholomew Hill" userId="1f180c84-c835-4385-a214-e6bbef4931a9" providerId="ADAL" clId="{3258617C-4BC4-490C-8D86-21802FB8BF58}" dt="2024-06-19T18:41:59.393" v="1628" actId="1076"/>
          <ac:picMkLst>
            <pc:docMk/>
            <pc:sldMk cId="0" sldId="264"/>
            <ac:picMk id="5" creationId="{14D1C1D5-85B9-445E-8880-324C58CE92E4}"/>
          </ac:picMkLst>
        </pc:picChg>
      </pc:sldChg>
      <pc:sldChg chg="del">
        <pc:chgData name="Bartholomew Hill" userId="1f180c84-c835-4385-a214-e6bbef4931a9" providerId="ADAL" clId="{3258617C-4BC4-490C-8D86-21802FB8BF58}" dt="2024-06-19T17:26:59.362" v="1162" actId="47"/>
        <pc:sldMkLst>
          <pc:docMk/>
          <pc:sldMk cId="0" sldId="265"/>
        </pc:sldMkLst>
      </pc:sldChg>
      <pc:sldChg chg="delSp new mod setBg">
        <pc:chgData name="Bartholomew Hill" userId="1f180c84-c835-4385-a214-e6bbef4931a9" providerId="ADAL" clId="{3258617C-4BC4-490C-8D86-21802FB8BF58}" dt="2024-06-19T16:44:31.988" v="370" actId="478"/>
        <pc:sldMkLst>
          <pc:docMk/>
          <pc:sldMk cId="3868021583" sldId="266"/>
        </pc:sldMkLst>
        <pc:spChg chg="del">
          <ac:chgData name="Bartholomew Hill" userId="1f180c84-c835-4385-a214-e6bbef4931a9" providerId="ADAL" clId="{3258617C-4BC4-490C-8D86-21802FB8BF58}" dt="2024-06-19T16:44:30.844" v="369" actId="478"/>
          <ac:spMkLst>
            <pc:docMk/>
            <pc:sldMk cId="3868021583" sldId="266"/>
            <ac:spMk id="2" creationId="{ECD54399-97BE-45B6-9494-0985B324E7DF}"/>
          </ac:spMkLst>
        </pc:spChg>
        <pc:spChg chg="del">
          <ac:chgData name="Bartholomew Hill" userId="1f180c84-c835-4385-a214-e6bbef4931a9" providerId="ADAL" clId="{3258617C-4BC4-490C-8D86-21802FB8BF58}" dt="2024-06-19T16:44:31.988" v="370" actId="478"/>
          <ac:spMkLst>
            <pc:docMk/>
            <pc:sldMk cId="3868021583" sldId="266"/>
            <ac:spMk id="3" creationId="{5281BDA8-5F2D-4B05-9AC5-67AE78621369}"/>
          </ac:spMkLst>
        </pc:spChg>
      </pc:sldChg>
      <pc:sldChg chg="addSp delSp modSp add mod ord">
        <pc:chgData name="Bartholomew Hill" userId="1f180c84-c835-4385-a214-e6bbef4931a9" providerId="ADAL" clId="{3258617C-4BC4-490C-8D86-21802FB8BF58}" dt="2024-06-19T16:50:57.270" v="450" actId="113"/>
        <pc:sldMkLst>
          <pc:docMk/>
          <pc:sldMk cId="1944523908" sldId="267"/>
        </pc:sldMkLst>
        <pc:spChg chg="add del mod">
          <ac:chgData name="Bartholomew Hill" userId="1f180c84-c835-4385-a214-e6bbef4931a9" providerId="ADAL" clId="{3258617C-4BC4-490C-8D86-21802FB8BF58}" dt="2024-06-19T16:44:59.951" v="377" actId="478"/>
          <ac:spMkLst>
            <pc:docMk/>
            <pc:sldMk cId="1944523908" sldId="267"/>
            <ac:spMk id="3" creationId="{9C6CE86A-F7BA-4343-A886-48CFC0BF7E42}"/>
          </ac:spMkLst>
        </pc:spChg>
        <pc:spChg chg="add del mod">
          <ac:chgData name="Bartholomew Hill" userId="1f180c84-c835-4385-a214-e6bbef4931a9" providerId="ADAL" clId="{3258617C-4BC4-490C-8D86-21802FB8BF58}" dt="2024-06-19T16:46:06.869" v="394" actId="478"/>
          <ac:spMkLst>
            <pc:docMk/>
            <pc:sldMk cId="1944523908" sldId="267"/>
            <ac:spMk id="14" creationId="{C5515E57-8171-47F6-9FB5-81A42BD6E361}"/>
          </ac:spMkLst>
        </pc:spChg>
        <pc:spChg chg="add del mod">
          <ac:chgData name="Bartholomew Hill" userId="1f180c84-c835-4385-a214-e6bbef4931a9" providerId="ADAL" clId="{3258617C-4BC4-490C-8D86-21802FB8BF58}" dt="2024-06-19T16:45:21.034" v="385" actId="478"/>
          <ac:spMkLst>
            <pc:docMk/>
            <pc:sldMk cId="1944523908" sldId="267"/>
            <ac:spMk id="15" creationId="{FEE5644E-D02D-426C-9079-CCA69EE7D30B}"/>
          </ac:spMkLst>
        </pc:spChg>
        <pc:spChg chg="add mod ord">
          <ac:chgData name="Bartholomew Hill" userId="1f180c84-c835-4385-a214-e6bbef4931a9" providerId="ADAL" clId="{3258617C-4BC4-490C-8D86-21802FB8BF58}" dt="2024-06-19T16:50:41.062" v="448" actId="2711"/>
          <ac:spMkLst>
            <pc:docMk/>
            <pc:sldMk cId="1944523908" sldId="267"/>
            <ac:spMk id="16" creationId="{13B5FE96-B9BD-4265-91DA-310409EF0A5D}"/>
          </ac:spMkLst>
        </pc:spChg>
        <pc:spChg chg="add del mod">
          <ac:chgData name="Bartholomew Hill" userId="1f180c84-c835-4385-a214-e6bbef4931a9" providerId="ADAL" clId="{3258617C-4BC4-490C-8D86-21802FB8BF58}" dt="2024-06-19T16:50:57.270" v="450" actId="113"/>
          <ac:spMkLst>
            <pc:docMk/>
            <pc:sldMk cId="1944523908" sldId="267"/>
            <ac:spMk id="78" creationId="{00000000-0000-0000-0000-000000000000}"/>
          </ac:spMkLst>
        </pc:spChg>
        <pc:grpChg chg="add del">
          <ac:chgData name="Bartholomew Hill" userId="1f180c84-c835-4385-a214-e6bbef4931a9" providerId="ADAL" clId="{3258617C-4BC4-490C-8D86-21802FB8BF58}" dt="2024-06-19T16:45:03.740" v="379" actId="478"/>
          <ac:grpSpMkLst>
            <pc:docMk/>
            <pc:sldMk cId="1944523908" sldId="267"/>
            <ac:grpSpMk id="8" creationId="{4F75FAFA-3D5D-4A45-8A66-1A13544402DF}"/>
          </ac:grpSpMkLst>
        </pc:grpChg>
        <pc:cxnChg chg="mod">
          <ac:chgData name="Bartholomew Hill" userId="1f180c84-c835-4385-a214-e6bbef4931a9" providerId="ADAL" clId="{3258617C-4BC4-490C-8D86-21802FB8BF58}" dt="2024-06-19T16:46:23.532" v="397" actId="14100"/>
          <ac:cxnSpMkLst>
            <pc:docMk/>
            <pc:sldMk cId="1944523908" sldId="267"/>
            <ac:cxnSpMk id="13" creationId="{1047C500-534E-443F-B729-19226046B4FD}"/>
          </ac:cxnSpMkLst>
        </pc:cxnChg>
      </pc:sldChg>
      <pc:sldChg chg="addSp delSp modSp add del mod ord modAnim">
        <pc:chgData name="Bartholomew Hill" userId="1f180c84-c835-4385-a214-e6bbef4931a9" providerId="ADAL" clId="{3258617C-4BC4-490C-8D86-21802FB8BF58}" dt="2024-06-19T17:02:27.107" v="649" actId="113"/>
        <pc:sldMkLst>
          <pc:docMk/>
          <pc:sldMk cId="2784108988" sldId="268"/>
        </pc:sldMkLst>
        <pc:spChg chg="add mod">
          <ac:chgData name="Bartholomew Hill" userId="1f180c84-c835-4385-a214-e6bbef4931a9" providerId="ADAL" clId="{3258617C-4BC4-490C-8D86-21802FB8BF58}" dt="2024-06-19T17:01:16.341" v="637" actId="1038"/>
          <ac:spMkLst>
            <pc:docMk/>
            <pc:sldMk cId="2784108988" sldId="268"/>
            <ac:spMk id="9" creationId="{DDE29771-90C6-45F6-B1E7-0CA4E5642CD6}"/>
          </ac:spMkLst>
        </pc:spChg>
        <pc:spChg chg="add del mod">
          <ac:chgData name="Bartholomew Hill" userId="1f180c84-c835-4385-a214-e6bbef4931a9" providerId="ADAL" clId="{3258617C-4BC4-490C-8D86-21802FB8BF58}" dt="2024-06-19T17:01:08.673" v="630"/>
          <ac:spMkLst>
            <pc:docMk/>
            <pc:sldMk cId="2784108988" sldId="268"/>
            <ac:spMk id="11" creationId="{6EA132D1-4AEB-429B-AF72-D80515065957}"/>
          </ac:spMkLst>
        </pc:spChg>
        <pc:spChg chg="mod">
          <ac:chgData name="Bartholomew Hill" userId="1f180c84-c835-4385-a214-e6bbef4931a9" providerId="ADAL" clId="{3258617C-4BC4-490C-8D86-21802FB8BF58}" dt="2024-06-19T16:50:29.485" v="447" actId="2711"/>
          <ac:spMkLst>
            <pc:docMk/>
            <pc:sldMk cId="2784108988" sldId="268"/>
            <ac:spMk id="16" creationId="{13B5FE96-B9BD-4265-91DA-310409EF0A5D}"/>
          </ac:spMkLst>
        </pc:spChg>
        <pc:spChg chg="mod">
          <ac:chgData name="Bartholomew Hill" userId="1f180c84-c835-4385-a214-e6bbef4931a9" providerId="ADAL" clId="{3258617C-4BC4-490C-8D86-21802FB8BF58}" dt="2024-06-19T17:02:27.107" v="649" actId="113"/>
          <ac:spMkLst>
            <pc:docMk/>
            <pc:sldMk cId="2784108988" sldId="268"/>
            <ac:spMk id="78" creationId="{00000000-0000-0000-0000-000000000000}"/>
          </ac:spMkLst>
        </pc:spChg>
        <pc:picChg chg="add mod">
          <ac:chgData name="Bartholomew Hill" userId="1f180c84-c835-4385-a214-e6bbef4931a9" providerId="ADAL" clId="{3258617C-4BC4-490C-8D86-21802FB8BF58}" dt="2024-06-19T16:51:32.702" v="458" actId="14100"/>
          <ac:picMkLst>
            <pc:docMk/>
            <pc:sldMk cId="2784108988" sldId="268"/>
            <ac:picMk id="8" creationId="{56D2A98E-B210-4091-A328-915D1D28D8B0}"/>
          </ac:picMkLst>
        </pc:picChg>
        <pc:cxnChg chg="mod">
          <ac:chgData name="Bartholomew Hill" userId="1f180c84-c835-4385-a214-e6bbef4931a9" providerId="ADAL" clId="{3258617C-4BC4-490C-8D86-21802FB8BF58}" dt="2024-06-19T16:50:19.310" v="445" actId="14100"/>
          <ac:cxnSpMkLst>
            <pc:docMk/>
            <pc:sldMk cId="2784108988" sldId="268"/>
            <ac:cxnSpMk id="13" creationId="{1047C500-534E-443F-B729-19226046B4FD}"/>
          </ac:cxnSpMkLst>
        </pc:cxnChg>
      </pc:sldChg>
      <pc:sldChg chg="add del setBg">
        <pc:chgData name="Bartholomew Hill" userId="1f180c84-c835-4385-a214-e6bbef4931a9" providerId="ADAL" clId="{3258617C-4BC4-490C-8D86-21802FB8BF58}" dt="2024-06-19T16:55:33.597" v="466"/>
        <pc:sldMkLst>
          <pc:docMk/>
          <pc:sldMk cId="629130896" sldId="269"/>
        </pc:sldMkLst>
      </pc:sldChg>
      <pc:sldChg chg="modSp add mod ord modAnim">
        <pc:chgData name="Bartholomew Hill" userId="1f180c84-c835-4385-a214-e6bbef4931a9" providerId="ADAL" clId="{3258617C-4BC4-490C-8D86-21802FB8BF58}" dt="2024-06-19T16:59:46.394" v="575" actId="2711"/>
        <pc:sldMkLst>
          <pc:docMk/>
          <pc:sldMk cId="1979487505" sldId="269"/>
        </pc:sldMkLst>
        <pc:spChg chg="mod">
          <ac:chgData name="Bartholomew Hill" userId="1f180c84-c835-4385-a214-e6bbef4931a9" providerId="ADAL" clId="{3258617C-4BC4-490C-8D86-21802FB8BF58}" dt="2024-06-19T16:59:46.394" v="575" actId="2711"/>
          <ac:spMkLst>
            <pc:docMk/>
            <pc:sldMk cId="1979487505" sldId="269"/>
            <ac:spMk id="16" creationId="{13B5FE96-B9BD-4265-91DA-310409EF0A5D}"/>
          </ac:spMkLst>
        </pc:spChg>
        <pc:spChg chg="mod">
          <ac:chgData name="Bartholomew Hill" userId="1f180c84-c835-4385-a214-e6bbef4931a9" providerId="ADAL" clId="{3258617C-4BC4-490C-8D86-21802FB8BF58}" dt="2024-06-19T16:55:46.303" v="470"/>
          <ac:spMkLst>
            <pc:docMk/>
            <pc:sldMk cId="1979487505" sldId="269"/>
            <ac:spMk id="78" creationId="{00000000-0000-0000-0000-000000000000}"/>
          </ac:spMkLst>
        </pc:spChg>
      </pc:sldChg>
      <pc:sldChg chg="add del">
        <pc:chgData name="Bartholomew Hill" userId="1f180c84-c835-4385-a214-e6bbef4931a9" providerId="ADAL" clId="{3258617C-4BC4-490C-8D86-21802FB8BF58}" dt="2024-06-19T16:49:52.443" v="441" actId="47"/>
        <pc:sldMkLst>
          <pc:docMk/>
          <pc:sldMk cId="4108691565" sldId="269"/>
        </pc:sldMkLst>
      </pc:sldChg>
      <pc:sldChg chg="modSp add del ord">
        <pc:chgData name="Bartholomew Hill" userId="1f180c84-c835-4385-a214-e6bbef4931a9" providerId="ADAL" clId="{3258617C-4BC4-490C-8D86-21802FB8BF58}" dt="2024-06-19T16:58:50.556" v="546" actId="2890"/>
        <pc:sldMkLst>
          <pc:docMk/>
          <pc:sldMk cId="2051985230" sldId="270"/>
        </pc:sldMkLst>
        <pc:spChg chg="mod">
          <ac:chgData name="Bartholomew Hill" userId="1f180c84-c835-4385-a214-e6bbef4931a9" providerId="ADAL" clId="{3258617C-4BC4-490C-8D86-21802FB8BF58}" dt="2024-06-19T16:57:15.740" v="513" actId="20577"/>
          <ac:spMkLst>
            <pc:docMk/>
            <pc:sldMk cId="2051985230" sldId="270"/>
            <ac:spMk id="113" creationId="{00000000-0000-0000-0000-000000000000}"/>
          </ac:spMkLst>
        </pc:spChg>
      </pc:sldChg>
      <pc:sldChg chg="add del setBg">
        <pc:chgData name="Bartholomew Hill" userId="1f180c84-c835-4385-a214-e6bbef4931a9" providerId="ADAL" clId="{3258617C-4BC4-490C-8D86-21802FB8BF58}" dt="2024-06-19T16:57:02.777" v="478"/>
        <pc:sldMkLst>
          <pc:docMk/>
          <pc:sldMk cId="2292956786" sldId="270"/>
        </pc:sldMkLst>
      </pc:sldChg>
      <pc:sldChg chg="addSp modSp add mod ord modAnim">
        <pc:chgData name="Bartholomew Hill" userId="1f180c84-c835-4385-a214-e6bbef4931a9" providerId="ADAL" clId="{3258617C-4BC4-490C-8D86-21802FB8BF58}" dt="2024-06-19T17:09:01.504" v="843"/>
        <pc:sldMkLst>
          <pc:docMk/>
          <pc:sldMk cId="3122413031" sldId="270"/>
        </pc:sldMkLst>
        <pc:spChg chg="add mod">
          <ac:chgData name="Bartholomew Hill" userId="1f180c84-c835-4385-a214-e6bbef4931a9" providerId="ADAL" clId="{3258617C-4BC4-490C-8D86-21802FB8BF58}" dt="2024-06-19T17:04:26.749" v="805" actId="1038"/>
          <ac:spMkLst>
            <pc:docMk/>
            <pc:sldMk cId="3122413031" sldId="270"/>
            <ac:spMk id="7" creationId="{A3D615D7-1EF0-4F95-A867-ADB457C119DE}"/>
          </ac:spMkLst>
        </pc:spChg>
        <pc:spChg chg="mod">
          <ac:chgData name="Bartholomew Hill" userId="1f180c84-c835-4385-a214-e6bbef4931a9" providerId="ADAL" clId="{3258617C-4BC4-490C-8D86-21802FB8BF58}" dt="2024-06-19T17:05:17.552" v="836" actId="255"/>
          <ac:spMkLst>
            <pc:docMk/>
            <pc:sldMk cId="3122413031" sldId="270"/>
            <ac:spMk id="112" creationId="{00000000-0000-0000-0000-000000000000}"/>
          </ac:spMkLst>
        </pc:spChg>
        <pc:spChg chg="mod">
          <ac:chgData name="Bartholomew Hill" userId="1f180c84-c835-4385-a214-e6bbef4931a9" providerId="ADAL" clId="{3258617C-4BC4-490C-8D86-21802FB8BF58}" dt="2024-06-19T17:03:05.388" v="698" actId="20577"/>
          <ac:spMkLst>
            <pc:docMk/>
            <pc:sldMk cId="3122413031" sldId="270"/>
            <ac:spMk id="113" creationId="{00000000-0000-0000-0000-000000000000}"/>
          </ac:spMkLst>
        </pc:spChg>
        <pc:picChg chg="add mod">
          <ac:chgData name="Bartholomew Hill" userId="1f180c84-c835-4385-a214-e6bbef4931a9" providerId="ADAL" clId="{3258617C-4BC4-490C-8D86-21802FB8BF58}" dt="2024-06-19T17:03:31.138" v="708" actId="1076"/>
          <ac:picMkLst>
            <pc:docMk/>
            <pc:sldMk cId="3122413031" sldId="270"/>
            <ac:picMk id="5" creationId="{5C8AD322-60D9-45FF-93AC-F94D120EA948}"/>
          </ac:picMkLst>
        </pc:picChg>
      </pc:sldChg>
      <pc:sldChg chg="addSp modSp add mod modAnim">
        <pc:chgData name="Bartholomew Hill" userId="1f180c84-c835-4385-a214-e6bbef4931a9" providerId="ADAL" clId="{3258617C-4BC4-490C-8D86-21802FB8BF58}" dt="2024-06-19T17:02:11.583" v="648"/>
        <pc:sldMkLst>
          <pc:docMk/>
          <pc:sldMk cId="3443661614" sldId="271"/>
        </pc:sldMkLst>
        <pc:spChg chg="mod">
          <ac:chgData name="Bartholomew Hill" userId="1f180c84-c835-4385-a214-e6bbef4931a9" providerId="ADAL" clId="{3258617C-4BC4-490C-8D86-21802FB8BF58}" dt="2024-06-19T17:01:37.723" v="639" actId="1076"/>
          <ac:spMkLst>
            <pc:docMk/>
            <pc:sldMk cId="3443661614" sldId="271"/>
            <ac:spMk id="16" creationId="{13B5FE96-B9BD-4265-91DA-310409EF0A5D}"/>
          </ac:spMkLst>
        </pc:spChg>
        <pc:spChg chg="mod">
          <ac:chgData name="Bartholomew Hill" userId="1f180c84-c835-4385-a214-e6bbef4931a9" providerId="ADAL" clId="{3258617C-4BC4-490C-8D86-21802FB8BF58}" dt="2024-06-19T17:02:01.505" v="646" actId="20577"/>
          <ac:spMkLst>
            <pc:docMk/>
            <pc:sldMk cId="3443661614" sldId="271"/>
            <ac:spMk id="78" creationId="{00000000-0000-0000-0000-000000000000}"/>
          </ac:spMkLst>
        </pc:spChg>
        <pc:picChg chg="add mod">
          <ac:chgData name="Bartholomew Hill" userId="1f180c84-c835-4385-a214-e6bbef4931a9" providerId="ADAL" clId="{3258617C-4BC4-490C-8D86-21802FB8BF58}" dt="2024-06-19T17:01:52.988" v="643" actId="1076"/>
          <ac:picMkLst>
            <pc:docMk/>
            <pc:sldMk cId="3443661614" sldId="271"/>
            <ac:picMk id="7" creationId="{61B5684B-CE81-450C-9DF1-6AF9257432A5}"/>
          </ac:picMkLst>
        </pc:picChg>
        <pc:cxnChg chg="mod">
          <ac:chgData name="Bartholomew Hill" userId="1f180c84-c835-4385-a214-e6bbef4931a9" providerId="ADAL" clId="{3258617C-4BC4-490C-8D86-21802FB8BF58}" dt="2024-06-19T17:01:59.018" v="644" actId="14100"/>
          <ac:cxnSpMkLst>
            <pc:docMk/>
            <pc:sldMk cId="3443661614" sldId="271"/>
            <ac:cxnSpMk id="13" creationId="{1047C500-534E-443F-B729-19226046B4FD}"/>
          </ac:cxnSpMkLst>
        </pc:cxnChg>
      </pc:sldChg>
      <pc:sldChg chg="addSp delSp modSp add mod ord delAnim modAnim modNotesTx">
        <pc:chgData name="Bartholomew Hill" userId="1f180c84-c835-4385-a214-e6bbef4931a9" providerId="ADAL" clId="{3258617C-4BC4-490C-8D86-21802FB8BF58}" dt="2024-06-19T17:15:50.853" v="968"/>
        <pc:sldMkLst>
          <pc:docMk/>
          <pc:sldMk cId="2183376381" sldId="272"/>
        </pc:sldMkLst>
        <pc:spChg chg="add mod">
          <ac:chgData name="Bartholomew Hill" userId="1f180c84-c835-4385-a214-e6bbef4931a9" providerId="ADAL" clId="{3258617C-4BC4-490C-8D86-21802FB8BF58}" dt="2024-06-19T17:14:46.426" v="962" actId="1076"/>
          <ac:spMkLst>
            <pc:docMk/>
            <pc:sldMk cId="2183376381" sldId="272"/>
            <ac:spMk id="14" creationId="{9E4FF5E1-FC9E-4C8D-808F-8AFF316B8C01}"/>
          </ac:spMkLst>
        </pc:spChg>
        <pc:spChg chg="add mod">
          <ac:chgData name="Bartholomew Hill" userId="1f180c84-c835-4385-a214-e6bbef4931a9" providerId="ADAL" clId="{3258617C-4BC4-490C-8D86-21802FB8BF58}" dt="2024-06-19T17:14:24.611" v="961" actId="1076"/>
          <ac:spMkLst>
            <pc:docMk/>
            <pc:sldMk cId="2183376381" sldId="272"/>
            <ac:spMk id="15" creationId="{EBBB45FF-8814-4B1E-90F8-1D1CFA40F9A2}"/>
          </ac:spMkLst>
        </pc:spChg>
        <pc:spChg chg="del">
          <ac:chgData name="Bartholomew Hill" userId="1f180c84-c835-4385-a214-e6bbef4931a9" providerId="ADAL" clId="{3258617C-4BC4-490C-8D86-21802FB8BF58}" dt="2024-06-19T17:09:51.981" v="896" actId="478"/>
          <ac:spMkLst>
            <pc:docMk/>
            <pc:sldMk cId="2183376381" sldId="272"/>
            <ac:spMk id="16" creationId="{13B5FE96-B9BD-4265-91DA-310409EF0A5D}"/>
          </ac:spMkLst>
        </pc:spChg>
        <pc:spChg chg="add mod">
          <ac:chgData name="Bartholomew Hill" userId="1f180c84-c835-4385-a214-e6bbef4931a9" providerId="ADAL" clId="{3258617C-4BC4-490C-8D86-21802FB8BF58}" dt="2024-06-19T17:15:02.665" v="966" actId="1035"/>
          <ac:spMkLst>
            <pc:docMk/>
            <pc:sldMk cId="2183376381" sldId="272"/>
            <ac:spMk id="17" creationId="{315F0C5B-3386-4A04-9D00-6970008B7427}"/>
          </ac:spMkLst>
        </pc:spChg>
        <pc:spChg chg="mod">
          <ac:chgData name="Bartholomew Hill" userId="1f180c84-c835-4385-a214-e6bbef4931a9" providerId="ADAL" clId="{3258617C-4BC4-490C-8D86-21802FB8BF58}" dt="2024-06-19T17:09:32.816" v="894" actId="20577"/>
          <ac:spMkLst>
            <pc:docMk/>
            <pc:sldMk cId="2183376381" sldId="272"/>
            <ac:spMk id="78" creationId="{00000000-0000-0000-0000-000000000000}"/>
          </ac:spMkLst>
        </pc:spChg>
        <pc:graphicFrameChg chg="add mod modGraphic">
          <ac:chgData name="Bartholomew Hill" userId="1f180c84-c835-4385-a214-e6bbef4931a9" providerId="ADAL" clId="{3258617C-4BC4-490C-8D86-21802FB8BF58}" dt="2024-06-19T17:12:18.849" v="929" actId="14100"/>
          <ac:graphicFrameMkLst>
            <pc:docMk/>
            <pc:sldMk cId="2183376381" sldId="272"/>
            <ac:graphicFrameMk id="9" creationId="{9E6EEC9F-53E1-42FD-864F-69C4C84FE128}"/>
          </ac:graphicFrameMkLst>
        </pc:graphicFrameChg>
        <pc:picChg chg="add del mod">
          <ac:chgData name="Bartholomew Hill" userId="1f180c84-c835-4385-a214-e6bbef4931a9" providerId="ADAL" clId="{3258617C-4BC4-490C-8D86-21802FB8BF58}" dt="2024-06-19T17:12:35.347" v="933" actId="478"/>
          <ac:picMkLst>
            <pc:docMk/>
            <pc:sldMk cId="2183376381" sldId="272"/>
            <ac:picMk id="8" creationId="{F130F8DF-C396-47C4-9637-5306FD7DA46C}"/>
          </ac:picMkLst>
        </pc:picChg>
        <pc:picChg chg="add mod">
          <ac:chgData name="Bartholomew Hill" userId="1f180c84-c835-4385-a214-e6bbef4931a9" providerId="ADAL" clId="{3258617C-4BC4-490C-8D86-21802FB8BF58}" dt="2024-06-19T17:12:49.374" v="937" actId="14100"/>
          <ac:picMkLst>
            <pc:docMk/>
            <pc:sldMk cId="2183376381" sldId="272"/>
            <ac:picMk id="10" creationId="{95D41867-82F1-4C1D-B2C8-9CC7780FAA48}"/>
          </ac:picMkLst>
        </pc:picChg>
        <pc:picChg chg="add mod">
          <ac:chgData name="Bartholomew Hill" userId="1f180c84-c835-4385-a214-e6bbef4931a9" providerId="ADAL" clId="{3258617C-4BC4-490C-8D86-21802FB8BF58}" dt="2024-06-19T17:13:30.590" v="947" actId="1076"/>
          <ac:picMkLst>
            <pc:docMk/>
            <pc:sldMk cId="2183376381" sldId="272"/>
            <ac:picMk id="11" creationId="{27DCEDAD-58BB-4C24-B286-40CAAF96C888}"/>
          </ac:picMkLst>
        </pc:picChg>
        <pc:picChg chg="add mod">
          <ac:chgData name="Bartholomew Hill" userId="1f180c84-c835-4385-a214-e6bbef4931a9" providerId="ADAL" clId="{3258617C-4BC4-490C-8D86-21802FB8BF58}" dt="2024-06-19T17:14:07.557" v="956" actId="1076"/>
          <ac:picMkLst>
            <pc:docMk/>
            <pc:sldMk cId="2183376381" sldId="272"/>
            <ac:picMk id="12" creationId="{0A41BEAB-5E0D-4B71-AF04-D3603C992A30}"/>
          </ac:picMkLst>
        </pc:picChg>
        <pc:cxnChg chg="mod">
          <ac:chgData name="Bartholomew Hill" userId="1f180c84-c835-4385-a214-e6bbef4931a9" providerId="ADAL" clId="{3258617C-4BC4-490C-8D86-21802FB8BF58}" dt="2024-06-19T17:09:36.898" v="895" actId="14100"/>
          <ac:cxnSpMkLst>
            <pc:docMk/>
            <pc:sldMk cId="2183376381" sldId="272"/>
            <ac:cxnSpMk id="13" creationId="{1047C500-534E-443F-B729-19226046B4FD}"/>
          </ac:cxnSpMkLst>
        </pc:cxnChg>
      </pc:sldChg>
      <pc:sldChg chg="addSp delSp modSp add mod ord delAnim">
        <pc:chgData name="Bartholomew Hill" userId="1f180c84-c835-4385-a214-e6bbef4931a9" providerId="ADAL" clId="{3258617C-4BC4-490C-8D86-21802FB8BF58}" dt="2024-06-19T17:19:12.723" v="1022" actId="1076"/>
        <pc:sldMkLst>
          <pc:docMk/>
          <pc:sldMk cId="4010156354" sldId="273"/>
        </pc:sldMkLst>
        <pc:spChg chg="add del mod">
          <ac:chgData name="Bartholomew Hill" userId="1f180c84-c835-4385-a214-e6bbef4931a9" providerId="ADAL" clId="{3258617C-4BC4-490C-8D86-21802FB8BF58}" dt="2024-06-19T17:16:17.412" v="974" actId="478"/>
          <ac:spMkLst>
            <pc:docMk/>
            <pc:sldMk cId="4010156354" sldId="273"/>
            <ac:spMk id="3" creationId="{83040704-F286-4B94-AAEC-3C7370AAE47B}"/>
          </ac:spMkLst>
        </pc:spChg>
        <pc:spChg chg="add mod">
          <ac:chgData name="Bartholomew Hill" userId="1f180c84-c835-4385-a214-e6bbef4931a9" providerId="ADAL" clId="{3258617C-4BC4-490C-8D86-21802FB8BF58}" dt="2024-06-19T17:19:03.475" v="1020" actId="27636"/>
          <ac:spMkLst>
            <pc:docMk/>
            <pc:sldMk cId="4010156354" sldId="273"/>
            <ac:spMk id="9" creationId="{73C06B35-276C-426C-8BD6-B7216E62EB52}"/>
          </ac:spMkLst>
        </pc:spChg>
        <pc:spChg chg="add mod">
          <ac:chgData name="Bartholomew Hill" userId="1f180c84-c835-4385-a214-e6bbef4931a9" providerId="ADAL" clId="{3258617C-4BC4-490C-8D86-21802FB8BF58}" dt="2024-06-19T17:19:12.723" v="1022" actId="1076"/>
          <ac:spMkLst>
            <pc:docMk/>
            <pc:sldMk cId="4010156354" sldId="273"/>
            <ac:spMk id="10" creationId="{C7AE3C4E-2144-4148-90CB-B62213138CBD}"/>
          </ac:spMkLst>
        </pc:spChg>
        <pc:spChg chg="add mod">
          <ac:chgData name="Bartholomew Hill" userId="1f180c84-c835-4385-a214-e6bbef4931a9" providerId="ADAL" clId="{3258617C-4BC4-490C-8D86-21802FB8BF58}" dt="2024-06-19T17:18:57.593" v="1015" actId="1076"/>
          <ac:spMkLst>
            <pc:docMk/>
            <pc:sldMk cId="4010156354" sldId="273"/>
            <ac:spMk id="11" creationId="{698AB7C2-0A30-40E9-AC10-88D0E03242D1}"/>
          </ac:spMkLst>
        </pc:spChg>
        <pc:spChg chg="add mod">
          <ac:chgData name="Bartholomew Hill" userId="1f180c84-c835-4385-a214-e6bbef4931a9" providerId="ADAL" clId="{3258617C-4BC4-490C-8D86-21802FB8BF58}" dt="2024-06-19T17:18:03.346" v="1005" actId="1076"/>
          <ac:spMkLst>
            <pc:docMk/>
            <pc:sldMk cId="4010156354" sldId="273"/>
            <ac:spMk id="12" creationId="{F6D7E2F5-BDAD-4BEC-BE7D-C1729E0B5FA4}"/>
          </ac:spMkLst>
        </pc:spChg>
        <pc:spChg chg="add mod">
          <ac:chgData name="Bartholomew Hill" userId="1f180c84-c835-4385-a214-e6bbef4931a9" providerId="ADAL" clId="{3258617C-4BC4-490C-8D86-21802FB8BF58}" dt="2024-06-19T17:19:10.322" v="1021" actId="1076"/>
          <ac:spMkLst>
            <pc:docMk/>
            <pc:sldMk cId="4010156354" sldId="273"/>
            <ac:spMk id="14" creationId="{C14F70BC-6715-4BD6-A71E-DB32233C559D}"/>
          </ac:spMkLst>
        </pc:spChg>
        <pc:spChg chg="del">
          <ac:chgData name="Bartholomew Hill" userId="1f180c84-c835-4385-a214-e6bbef4931a9" providerId="ADAL" clId="{3258617C-4BC4-490C-8D86-21802FB8BF58}" dt="2024-06-19T17:16:14.655" v="972" actId="478"/>
          <ac:spMkLst>
            <pc:docMk/>
            <pc:sldMk cId="4010156354" sldId="273"/>
            <ac:spMk id="16" creationId="{13B5FE96-B9BD-4265-91DA-310409EF0A5D}"/>
          </ac:spMkLst>
        </pc:spChg>
        <pc:spChg chg="del">
          <ac:chgData name="Bartholomew Hill" userId="1f180c84-c835-4385-a214-e6bbef4931a9" providerId="ADAL" clId="{3258617C-4BC4-490C-8D86-21802FB8BF58}" dt="2024-06-19T17:16:16.483" v="973" actId="478"/>
          <ac:spMkLst>
            <pc:docMk/>
            <pc:sldMk cId="4010156354" sldId="273"/>
            <ac:spMk id="78" creationId="{00000000-0000-0000-0000-000000000000}"/>
          </ac:spMkLst>
        </pc:spChg>
        <pc:cxnChg chg="del">
          <ac:chgData name="Bartholomew Hill" userId="1f180c84-c835-4385-a214-e6bbef4931a9" providerId="ADAL" clId="{3258617C-4BC4-490C-8D86-21802FB8BF58}" dt="2024-06-19T17:16:18.188" v="975" actId="478"/>
          <ac:cxnSpMkLst>
            <pc:docMk/>
            <pc:sldMk cId="4010156354" sldId="273"/>
            <ac:cxnSpMk id="13" creationId="{1047C500-534E-443F-B729-19226046B4FD}"/>
          </ac:cxnSpMkLst>
        </pc:cxnChg>
      </pc:sldChg>
      <pc:sldChg chg="addSp delSp modSp add mod modAnim modNotesTx">
        <pc:chgData name="Bartholomew Hill" userId="1f180c84-c835-4385-a214-e6bbef4931a9" providerId="ADAL" clId="{3258617C-4BC4-490C-8D86-21802FB8BF58}" dt="2024-06-19T17:26:16.973" v="1141" actId="14100"/>
        <pc:sldMkLst>
          <pc:docMk/>
          <pc:sldMk cId="1600160293" sldId="274"/>
        </pc:sldMkLst>
        <pc:spChg chg="add del mod">
          <ac:chgData name="Bartholomew Hill" userId="1f180c84-c835-4385-a214-e6bbef4931a9" providerId="ADAL" clId="{3258617C-4BC4-490C-8D86-21802FB8BF58}" dt="2024-06-19T17:19:36.211" v="1026" actId="478"/>
          <ac:spMkLst>
            <pc:docMk/>
            <pc:sldMk cId="1600160293" sldId="274"/>
            <ac:spMk id="3" creationId="{EA2048CF-7B62-42AC-BB70-DE7B083F8786}"/>
          </ac:spMkLst>
        </pc:spChg>
        <pc:spChg chg="add del mod">
          <ac:chgData name="Bartholomew Hill" userId="1f180c84-c835-4385-a214-e6bbef4931a9" providerId="ADAL" clId="{3258617C-4BC4-490C-8D86-21802FB8BF58}" dt="2024-06-19T17:19:36.827" v="1027" actId="478"/>
          <ac:spMkLst>
            <pc:docMk/>
            <pc:sldMk cId="1600160293" sldId="274"/>
            <ac:spMk id="5" creationId="{11FED0FF-F71B-4E72-84AD-F948EE6260F0}"/>
          </ac:spMkLst>
        </pc:spChg>
        <pc:spChg chg="del">
          <ac:chgData name="Bartholomew Hill" userId="1f180c84-c835-4385-a214-e6bbef4931a9" providerId="ADAL" clId="{3258617C-4BC4-490C-8D86-21802FB8BF58}" dt="2024-06-19T17:19:33.466" v="1024" actId="478"/>
          <ac:spMkLst>
            <pc:docMk/>
            <pc:sldMk cId="1600160293" sldId="274"/>
            <ac:spMk id="9" creationId="{73C06B35-276C-426C-8BD6-B7216E62EB52}"/>
          </ac:spMkLst>
        </pc:spChg>
        <pc:spChg chg="del">
          <ac:chgData name="Bartholomew Hill" userId="1f180c84-c835-4385-a214-e6bbef4931a9" providerId="ADAL" clId="{3258617C-4BC4-490C-8D86-21802FB8BF58}" dt="2024-06-19T17:19:37.488" v="1028" actId="478"/>
          <ac:spMkLst>
            <pc:docMk/>
            <pc:sldMk cId="1600160293" sldId="274"/>
            <ac:spMk id="10" creationId="{C7AE3C4E-2144-4148-90CB-B62213138CBD}"/>
          </ac:spMkLst>
        </pc:spChg>
        <pc:spChg chg="del">
          <ac:chgData name="Bartholomew Hill" userId="1f180c84-c835-4385-a214-e6bbef4931a9" providerId="ADAL" clId="{3258617C-4BC4-490C-8D86-21802FB8BF58}" dt="2024-06-19T17:19:38.444" v="1029" actId="478"/>
          <ac:spMkLst>
            <pc:docMk/>
            <pc:sldMk cId="1600160293" sldId="274"/>
            <ac:spMk id="11" creationId="{698AB7C2-0A30-40E9-AC10-88D0E03242D1}"/>
          </ac:spMkLst>
        </pc:spChg>
        <pc:spChg chg="del">
          <ac:chgData name="Bartholomew Hill" userId="1f180c84-c835-4385-a214-e6bbef4931a9" providerId="ADAL" clId="{3258617C-4BC4-490C-8D86-21802FB8BF58}" dt="2024-06-19T17:19:34.838" v="1025" actId="478"/>
          <ac:spMkLst>
            <pc:docMk/>
            <pc:sldMk cId="1600160293" sldId="274"/>
            <ac:spMk id="12" creationId="{F6D7E2F5-BDAD-4BEC-BE7D-C1729E0B5FA4}"/>
          </ac:spMkLst>
        </pc:spChg>
        <pc:spChg chg="add mod">
          <ac:chgData name="Bartholomew Hill" userId="1f180c84-c835-4385-a214-e6bbef4931a9" providerId="ADAL" clId="{3258617C-4BC4-490C-8D86-21802FB8BF58}" dt="2024-06-19T17:26:05.452" v="1139" actId="1076"/>
          <ac:spMkLst>
            <pc:docMk/>
            <pc:sldMk cId="1600160293" sldId="274"/>
            <ac:spMk id="13" creationId="{138E7A06-297A-4CCE-AD7B-C55E58567500}"/>
          </ac:spMkLst>
        </pc:spChg>
        <pc:spChg chg="del">
          <ac:chgData name="Bartholomew Hill" userId="1f180c84-c835-4385-a214-e6bbef4931a9" providerId="ADAL" clId="{3258617C-4BC4-490C-8D86-21802FB8BF58}" dt="2024-06-19T17:19:39.643" v="1030" actId="478"/>
          <ac:spMkLst>
            <pc:docMk/>
            <pc:sldMk cId="1600160293" sldId="274"/>
            <ac:spMk id="14" creationId="{C14F70BC-6715-4BD6-A71E-DB32233C559D}"/>
          </ac:spMkLst>
        </pc:spChg>
        <pc:spChg chg="add del mod">
          <ac:chgData name="Bartholomew Hill" userId="1f180c84-c835-4385-a214-e6bbef4931a9" providerId="ADAL" clId="{3258617C-4BC4-490C-8D86-21802FB8BF58}" dt="2024-06-19T17:20:05.137" v="1038" actId="478"/>
          <ac:spMkLst>
            <pc:docMk/>
            <pc:sldMk cId="1600160293" sldId="274"/>
            <ac:spMk id="15" creationId="{A1C4C508-D847-4308-B3B0-BE9DCACDFFFD}"/>
          </ac:spMkLst>
        </pc:spChg>
        <pc:spChg chg="add mod">
          <ac:chgData name="Bartholomew Hill" userId="1f180c84-c835-4385-a214-e6bbef4931a9" providerId="ADAL" clId="{3258617C-4BC4-490C-8D86-21802FB8BF58}" dt="2024-06-19T17:20:30.872" v="1044" actId="255"/>
          <ac:spMkLst>
            <pc:docMk/>
            <pc:sldMk cId="1600160293" sldId="274"/>
            <ac:spMk id="16" creationId="{C9C9D8C9-DC39-4F37-9694-3A3285406562}"/>
          </ac:spMkLst>
        </pc:spChg>
        <pc:spChg chg="add mod">
          <ac:chgData name="Bartholomew Hill" userId="1f180c84-c835-4385-a214-e6bbef4931a9" providerId="ADAL" clId="{3258617C-4BC4-490C-8D86-21802FB8BF58}" dt="2024-06-19T17:25:18.438" v="1124" actId="1076"/>
          <ac:spMkLst>
            <pc:docMk/>
            <pc:sldMk cId="1600160293" sldId="274"/>
            <ac:spMk id="25" creationId="{EEE0AC42-CD43-4A23-8992-776487A9094F}"/>
          </ac:spMkLst>
        </pc:spChg>
        <pc:spChg chg="add mod">
          <ac:chgData name="Bartholomew Hill" userId="1f180c84-c835-4385-a214-e6bbef4931a9" providerId="ADAL" clId="{3258617C-4BC4-490C-8D86-21802FB8BF58}" dt="2024-06-19T17:25:10.441" v="1120" actId="403"/>
          <ac:spMkLst>
            <pc:docMk/>
            <pc:sldMk cId="1600160293" sldId="274"/>
            <ac:spMk id="26" creationId="{05CB088C-E29C-4CEB-96F9-CE5E5A9D9F0D}"/>
          </ac:spMkLst>
        </pc:spChg>
        <pc:spChg chg="add mod">
          <ac:chgData name="Bartholomew Hill" userId="1f180c84-c835-4385-a214-e6bbef4931a9" providerId="ADAL" clId="{3258617C-4BC4-490C-8D86-21802FB8BF58}" dt="2024-06-19T17:25:43.574" v="1131" actId="1076"/>
          <ac:spMkLst>
            <pc:docMk/>
            <pc:sldMk cId="1600160293" sldId="274"/>
            <ac:spMk id="27" creationId="{53EFE10C-7D8A-42EF-8756-C67121806873}"/>
          </ac:spMkLst>
        </pc:spChg>
        <pc:spChg chg="mod">
          <ac:chgData name="Bartholomew Hill" userId="1f180c84-c835-4385-a214-e6bbef4931a9" providerId="ADAL" clId="{3258617C-4BC4-490C-8D86-21802FB8BF58}" dt="2024-06-19T17:20:16.757" v="1040" actId="2711"/>
          <ac:spMkLst>
            <pc:docMk/>
            <pc:sldMk cId="1600160293" sldId="274"/>
            <ac:spMk id="77" creationId="{00000000-0000-0000-0000-000000000000}"/>
          </ac:spMkLst>
        </pc:spChg>
        <pc:picChg chg="add mod">
          <ac:chgData name="Bartholomew Hill" userId="1f180c84-c835-4385-a214-e6bbef4931a9" providerId="ADAL" clId="{3258617C-4BC4-490C-8D86-21802FB8BF58}" dt="2024-06-19T17:24:55.923" v="1115" actId="14100"/>
          <ac:picMkLst>
            <pc:docMk/>
            <pc:sldMk cId="1600160293" sldId="274"/>
            <ac:picMk id="18" creationId="{39BE08B4-8639-4385-AE0F-BBC27752E403}"/>
          </ac:picMkLst>
        </pc:picChg>
        <pc:picChg chg="add mod">
          <ac:chgData name="Bartholomew Hill" userId="1f180c84-c835-4385-a214-e6bbef4931a9" providerId="ADAL" clId="{3258617C-4BC4-490C-8D86-21802FB8BF58}" dt="2024-06-19T17:20:56.658" v="1052" actId="14100"/>
          <ac:picMkLst>
            <pc:docMk/>
            <pc:sldMk cId="1600160293" sldId="274"/>
            <ac:picMk id="20" creationId="{F79A260D-CFD2-4EBB-AF7A-855CA0BB559B}"/>
          </ac:picMkLst>
        </pc:picChg>
        <pc:picChg chg="mod">
          <ac:chgData name="Bartholomew Hill" userId="1f180c84-c835-4385-a214-e6bbef4931a9" providerId="ADAL" clId="{3258617C-4BC4-490C-8D86-21802FB8BF58}" dt="2024-06-19T17:20:16.757" v="1040" actId="2711"/>
          <ac:picMkLst>
            <pc:docMk/>
            <pc:sldMk cId="1600160293" sldId="274"/>
            <ac:picMk id="80" creationId="{00000000-0000-0000-0000-000000000000}"/>
          </ac:picMkLst>
        </pc:picChg>
        <pc:cxnChg chg="add mod">
          <ac:chgData name="Bartholomew Hill" userId="1f180c84-c835-4385-a214-e6bbef4931a9" providerId="ADAL" clId="{3258617C-4BC4-490C-8D86-21802FB8BF58}" dt="2024-06-19T17:20:35.618" v="1045" actId="1076"/>
          <ac:cxnSpMkLst>
            <pc:docMk/>
            <pc:sldMk cId="1600160293" sldId="274"/>
            <ac:cxnSpMk id="17" creationId="{4A6D5EDA-06F1-4D4B-BB76-5FA2AF2BC4D3}"/>
          </ac:cxnSpMkLst>
        </pc:cxnChg>
        <pc:cxnChg chg="add mod">
          <ac:chgData name="Bartholomew Hill" userId="1f180c84-c835-4385-a214-e6bbef4931a9" providerId="ADAL" clId="{3258617C-4BC4-490C-8D86-21802FB8BF58}" dt="2024-06-19T17:21:12.003" v="1055" actId="208"/>
          <ac:cxnSpMkLst>
            <pc:docMk/>
            <pc:sldMk cId="1600160293" sldId="274"/>
            <ac:cxnSpMk id="19" creationId="{4E1BE0CD-AFA3-4CB9-B63A-A0A88CD5B770}"/>
          </ac:cxnSpMkLst>
        </pc:cxnChg>
        <pc:cxnChg chg="add mod">
          <ac:chgData name="Bartholomew Hill" userId="1f180c84-c835-4385-a214-e6bbef4931a9" providerId="ADAL" clId="{3258617C-4BC4-490C-8D86-21802FB8BF58}" dt="2024-06-19T17:25:23.717" v="1126" actId="14100"/>
          <ac:cxnSpMkLst>
            <pc:docMk/>
            <pc:sldMk cId="1600160293" sldId="274"/>
            <ac:cxnSpMk id="21" creationId="{9B095091-3848-4088-ADAA-187A8058C519}"/>
          </ac:cxnSpMkLst>
        </pc:cxnChg>
        <pc:cxnChg chg="add mod">
          <ac:chgData name="Bartholomew Hill" userId="1f180c84-c835-4385-a214-e6bbef4931a9" providerId="ADAL" clId="{3258617C-4BC4-490C-8D86-21802FB8BF58}" dt="2024-06-19T17:25:06.423" v="1117" actId="14100"/>
          <ac:cxnSpMkLst>
            <pc:docMk/>
            <pc:sldMk cId="1600160293" sldId="274"/>
            <ac:cxnSpMk id="22" creationId="{BBB2080E-8577-4C3B-9CD9-629C89C74477}"/>
          </ac:cxnSpMkLst>
        </pc:cxnChg>
        <pc:cxnChg chg="add mod">
          <ac:chgData name="Bartholomew Hill" userId="1f180c84-c835-4385-a214-e6bbef4931a9" providerId="ADAL" clId="{3258617C-4BC4-490C-8D86-21802FB8BF58}" dt="2024-06-19T17:25:53.154" v="1134" actId="14100"/>
          <ac:cxnSpMkLst>
            <pc:docMk/>
            <pc:sldMk cId="1600160293" sldId="274"/>
            <ac:cxnSpMk id="23" creationId="{4DC1B488-85B8-45C2-8662-AAF3DB0EA59F}"/>
          </ac:cxnSpMkLst>
        </pc:cxnChg>
        <pc:cxnChg chg="add mod">
          <ac:chgData name="Bartholomew Hill" userId="1f180c84-c835-4385-a214-e6bbef4931a9" providerId="ADAL" clId="{3258617C-4BC4-490C-8D86-21802FB8BF58}" dt="2024-06-19T17:26:16.973" v="1141" actId="14100"/>
          <ac:cxnSpMkLst>
            <pc:docMk/>
            <pc:sldMk cId="1600160293" sldId="274"/>
            <ac:cxnSpMk id="24" creationId="{717F65FB-C0F2-42F4-8C87-D83CCD6178AE}"/>
          </ac:cxnSpMkLst>
        </pc:cxnChg>
      </pc:sldChg>
      <pc:sldChg chg="add ord">
        <pc:chgData name="Bartholomew Hill" userId="1f180c84-c835-4385-a214-e6bbef4931a9" providerId="ADAL" clId="{3258617C-4BC4-490C-8D86-21802FB8BF58}" dt="2024-06-19T17:22:52.148" v="1060"/>
        <pc:sldMkLst>
          <pc:docMk/>
          <pc:sldMk cId="38627448" sldId="275"/>
        </pc:sldMkLst>
      </pc:sldChg>
      <pc:sldChg chg="delSp modSp add mod ord delAnim">
        <pc:chgData name="Bartholomew Hill" userId="1f180c84-c835-4385-a214-e6bbef4931a9" providerId="ADAL" clId="{3258617C-4BC4-490C-8D86-21802FB8BF58}" dt="2024-06-19T17:23:42.794" v="1104" actId="1076"/>
        <pc:sldMkLst>
          <pc:docMk/>
          <pc:sldMk cId="3012514437" sldId="276"/>
        </pc:sldMkLst>
        <pc:spChg chg="del">
          <ac:chgData name="Bartholomew Hill" userId="1f180c84-c835-4385-a214-e6bbef4931a9" providerId="ADAL" clId="{3258617C-4BC4-490C-8D86-21802FB8BF58}" dt="2024-06-19T17:23:17.942" v="1064" actId="478"/>
          <ac:spMkLst>
            <pc:docMk/>
            <pc:sldMk cId="3012514437" sldId="276"/>
            <ac:spMk id="16" creationId="{13B5FE96-B9BD-4265-91DA-310409EF0A5D}"/>
          </ac:spMkLst>
        </pc:spChg>
        <pc:spChg chg="mod">
          <ac:chgData name="Bartholomew Hill" userId="1f180c84-c835-4385-a214-e6bbef4931a9" providerId="ADAL" clId="{3258617C-4BC4-490C-8D86-21802FB8BF58}" dt="2024-06-19T17:23:42.794" v="1104" actId="1076"/>
          <ac:spMkLst>
            <pc:docMk/>
            <pc:sldMk cId="3012514437" sldId="276"/>
            <ac:spMk id="78" creationId="{00000000-0000-0000-0000-000000000000}"/>
          </ac:spMkLst>
        </pc:spChg>
        <pc:picChg chg="del">
          <ac:chgData name="Bartholomew Hill" userId="1f180c84-c835-4385-a214-e6bbef4931a9" providerId="ADAL" clId="{3258617C-4BC4-490C-8D86-21802FB8BF58}" dt="2024-06-19T17:23:19.254" v="1066" actId="478"/>
          <ac:picMkLst>
            <pc:docMk/>
            <pc:sldMk cId="3012514437" sldId="276"/>
            <ac:picMk id="7" creationId="{61B5684B-CE81-450C-9DF1-6AF9257432A5}"/>
          </ac:picMkLst>
        </pc:picChg>
        <pc:cxnChg chg="del">
          <ac:chgData name="Bartholomew Hill" userId="1f180c84-c835-4385-a214-e6bbef4931a9" providerId="ADAL" clId="{3258617C-4BC4-490C-8D86-21802FB8BF58}" dt="2024-06-19T17:23:18.660" v="1065" actId="478"/>
          <ac:cxnSpMkLst>
            <pc:docMk/>
            <pc:sldMk cId="3012514437" sldId="276"/>
            <ac:cxnSpMk id="13" creationId="{1047C500-534E-443F-B729-19226046B4FD}"/>
          </ac:cxnSpMkLst>
        </pc:cxnChg>
      </pc:sldChg>
      <pc:sldChg chg="addSp modSp add mod">
        <pc:chgData name="Bartholomew Hill" userId="1f180c84-c835-4385-a214-e6bbef4931a9" providerId="ADAL" clId="{3258617C-4BC4-490C-8D86-21802FB8BF58}" dt="2024-06-19T18:16:29.273" v="1250" actId="2711"/>
        <pc:sldMkLst>
          <pc:docMk/>
          <pc:sldMk cId="2201936469" sldId="277"/>
        </pc:sldMkLst>
        <pc:spChg chg="mod">
          <ac:chgData name="Bartholomew Hill" userId="1f180c84-c835-4385-a214-e6bbef4931a9" providerId="ADAL" clId="{3258617C-4BC4-490C-8D86-21802FB8BF58}" dt="2024-06-19T18:16:15.921" v="1248" actId="20577"/>
          <ac:spMkLst>
            <pc:docMk/>
            <pc:sldMk cId="2201936469" sldId="277"/>
            <ac:spMk id="69" creationId="{00000000-0000-0000-0000-000000000000}"/>
          </ac:spMkLst>
        </pc:spChg>
        <pc:spChg chg="mod">
          <ac:chgData name="Bartholomew Hill" userId="1f180c84-c835-4385-a214-e6bbef4931a9" providerId="ADAL" clId="{3258617C-4BC4-490C-8D86-21802FB8BF58}" dt="2024-06-19T18:16:29.273" v="1250" actId="2711"/>
          <ac:spMkLst>
            <pc:docMk/>
            <pc:sldMk cId="2201936469" sldId="277"/>
            <ac:spMk id="70" creationId="{00000000-0000-0000-0000-000000000000}"/>
          </ac:spMkLst>
        </pc:spChg>
        <pc:cxnChg chg="add mod">
          <ac:chgData name="Bartholomew Hill" userId="1f180c84-c835-4385-a214-e6bbef4931a9" providerId="ADAL" clId="{3258617C-4BC4-490C-8D86-21802FB8BF58}" dt="2024-06-19T18:15:53.946" v="1174"/>
          <ac:cxnSpMkLst>
            <pc:docMk/>
            <pc:sldMk cId="2201936469" sldId="277"/>
            <ac:cxnSpMk id="6" creationId="{AE9E11BE-D21C-45DF-81EB-14145EFF0C1C}"/>
          </ac:cxnSpMkLst>
        </pc:cxnChg>
      </pc:sldChg>
      <pc:sldChg chg="addSp delSp modSp add mod modAnim">
        <pc:chgData name="Bartholomew Hill" userId="1f180c84-c835-4385-a214-e6bbef4931a9" providerId="ADAL" clId="{3258617C-4BC4-490C-8D86-21802FB8BF58}" dt="2024-06-19T18:18:49.385" v="1280"/>
        <pc:sldMkLst>
          <pc:docMk/>
          <pc:sldMk cId="3441432878" sldId="278"/>
        </pc:sldMkLst>
        <pc:spChg chg="add del mod">
          <ac:chgData name="Bartholomew Hill" userId="1f180c84-c835-4385-a214-e6bbef4931a9" providerId="ADAL" clId="{3258617C-4BC4-490C-8D86-21802FB8BF58}" dt="2024-06-19T18:17:14.039" v="1254" actId="478"/>
          <ac:spMkLst>
            <pc:docMk/>
            <pc:sldMk cId="3441432878" sldId="278"/>
            <ac:spMk id="3" creationId="{BE14F151-DE72-4068-B871-EE61F91B6947}"/>
          </ac:spMkLst>
        </pc:spChg>
        <pc:spChg chg="add del mod">
          <ac:chgData name="Bartholomew Hill" userId="1f180c84-c835-4385-a214-e6bbef4931a9" providerId="ADAL" clId="{3258617C-4BC4-490C-8D86-21802FB8BF58}" dt="2024-06-19T18:17:17.265" v="1256" actId="478"/>
          <ac:spMkLst>
            <pc:docMk/>
            <pc:sldMk cId="3441432878" sldId="278"/>
            <ac:spMk id="5" creationId="{4012FD2F-F55B-4E80-BF95-ED33385BD245}"/>
          </ac:spMkLst>
        </pc:spChg>
        <pc:spChg chg="add mod">
          <ac:chgData name="Bartholomew Hill" userId="1f180c84-c835-4385-a214-e6bbef4931a9" providerId="ADAL" clId="{3258617C-4BC4-490C-8D86-21802FB8BF58}" dt="2024-06-19T18:17:54.639" v="1267" actId="113"/>
          <ac:spMkLst>
            <pc:docMk/>
            <pc:sldMk cId="3441432878" sldId="278"/>
            <ac:spMk id="11" creationId="{E67EF706-C0AC-4F23-9DDF-6CD3CA90BF61}"/>
          </ac:spMkLst>
        </pc:spChg>
        <pc:spChg chg="mod">
          <ac:chgData name="Bartholomew Hill" userId="1f180c84-c835-4385-a214-e6bbef4931a9" providerId="ADAL" clId="{3258617C-4BC4-490C-8D86-21802FB8BF58}" dt="2024-06-19T18:17:18.910" v="1257"/>
          <ac:spMkLst>
            <pc:docMk/>
            <pc:sldMk cId="3441432878" sldId="278"/>
            <ac:spMk id="15" creationId="{15C41E09-0B38-485B-85E7-7D44B7F3709C}"/>
          </ac:spMkLst>
        </pc:spChg>
        <pc:spChg chg="mod">
          <ac:chgData name="Bartholomew Hill" userId="1f180c84-c835-4385-a214-e6bbef4931a9" providerId="ADAL" clId="{3258617C-4BC4-490C-8D86-21802FB8BF58}" dt="2024-06-19T18:17:18.910" v="1257"/>
          <ac:spMkLst>
            <pc:docMk/>
            <pc:sldMk cId="3441432878" sldId="278"/>
            <ac:spMk id="16" creationId="{CE8E0A0D-CE2A-43A8-990A-7AD7CB1227F5}"/>
          </ac:spMkLst>
        </pc:spChg>
        <pc:spChg chg="mod">
          <ac:chgData name="Bartholomew Hill" userId="1f180c84-c835-4385-a214-e6bbef4931a9" providerId="ADAL" clId="{3258617C-4BC4-490C-8D86-21802FB8BF58}" dt="2024-06-19T18:17:18.910" v="1257"/>
          <ac:spMkLst>
            <pc:docMk/>
            <pc:sldMk cId="3441432878" sldId="278"/>
            <ac:spMk id="17" creationId="{9EB07A26-FBFF-48B1-879E-387D2FD957C1}"/>
          </ac:spMkLst>
        </pc:spChg>
        <pc:spChg chg="mod">
          <ac:chgData name="Bartholomew Hill" userId="1f180c84-c835-4385-a214-e6bbef4931a9" providerId="ADAL" clId="{3258617C-4BC4-490C-8D86-21802FB8BF58}" dt="2024-06-19T18:17:18.910" v="1257"/>
          <ac:spMkLst>
            <pc:docMk/>
            <pc:sldMk cId="3441432878" sldId="278"/>
            <ac:spMk id="18" creationId="{57B427CD-F73B-414A-9606-C40D14170BF6}"/>
          </ac:spMkLst>
        </pc:spChg>
        <pc:spChg chg="add mod">
          <ac:chgData name="Bartholomew Hill" userId="1f180c84-c835-4385-a214-e6bbef4931a9" providerId="ADAL" clId="{3258617C-4BC4-490C-8D86-21802FB8BF58}" dt="2024-06-19T18:18:04.818" v="1270" actId="14100"/>
          <ac:spMkLst>
            <pc:docMk/>
            <pc:sldMk cId="3441432878" sldId="278"/>
            <ac:spMk id="20" creationId="{52B463BF-E4EC-4ABA-B0FC-108BD09D806D}"/>
          </ac:spMkLst>
        </pc:spChg>
        <pc:spChg chg="del">
          <ac:chgData name="Bartholomew Hill" userId="1f180c84-c835-4385-a214-e6bbef4931a9" providerId="ADAL" clId="{3258617C-4BC4-490C-8D86-21802FB8BF58}" dt="2024-06-19T18:17:15.274" v="1255" actId="478"/>
          <ac:spMkLst>
            <pc:docMk/>
            <pc:sldMk cId="3441432878" sldId="278"/>
            <ac:spMk id="69" creationId="{00000000-0000-0000-0000-000000000000}"/>
          </ac:spMkLst>
        </pc:spChg>
        <pc:spChg chg="del">
          <ac:chgData name="Bartholomew Hill" userId="1f180c84-c835-4385-a214-e6bbef4931a9" providerId="ADAL" clId="{3258617C-4BC4-490C-8D86-21802FB8BF58}" dt="2024-06-19T18:17:12.335" v="1252" actId="478"/>
          <ac:spMkLst>
            <pc:docMk/>
            <pc:sldMk cId="3441432878" sldId="278"/>
            <ac:spMk id="70" creationId="{00000000-0000-0000-0000-000000000000}"/>
          </ac:spMkLst>
        </pc:spChg>
        <pc:grpChg chg="add del mod">
          <ac:chgData name="Bartholomew Hill" userId="1f180c84-c835-4385-a214-e6bbef4931a9" providerId="ADAL" clId="{3258617C-4BC4-490C-8D86-21802FB8BF58}" dt="2024-06-19T18:17:22.855" v="1258" actId="478"/>
          <ac:grpSpMkLst>
            <pc:docMk/>
            <pc:sldMk cId="3441432878" sldId="278"/>
            <ac:grpSpMk id="12" creationId="{95DDEB82-0DCD-4C39-9CD5-CC3BE4AEB05C}"/>
          </ac:grpSpMkLst>
        </pc:grpChg>
        <pc:grpChg chg="mod">
          <ac:chgData name="Bartholomew Hill" userId="1f180c84-c835-4385-a214-e6bbef4931a9" providerId="ADAL" clId="{3258617C-4BC4-490C-8D86-21802FB8BF58}" dt="2024-06-19T18:17:18.910" v="1257"/>
          <ac:grpSpMkLst>
            <pc:docMk/>
            <pc:sldMk cId="3441432878" sldId="278"/>
            <ac:grpSpMk id="13" creationId="{3D4A48AD-2C0C-43A9-AC81-F73BA3212E1B}"/>
          </ac:grpSpMkLst>
        </pc:grpChg>
        <pc:grpChg chg="mod">
          <ac:chgData name="Bartholomew Hill" userId="1f180c84-c835-4385-a214-e6bbef4931a9" providerId="ADAL" clId="{3258617C-4BC4-490C-8D86-21802FB8BF58}" dt="2024-06-19T18:17:18.910" v="1257"/>
          <ac:grpSpMkLst>
            <pc:docMk/>
            <pc:sldMk cId="3441432878" sldId="278"/>
            <ac:grpSpMk id="14" creationId="{36B4B046-2105-4A4E-AF8F-B2EA55863430}"/>
          </ac:grpSpMkLst>
        </pc:grpChg>
        <pc:picChg chg="add mod">
          <ac:chgData name="Bartholomew Hill" userId="1f180c84-c835-4385-a214-e6bbef4931a9" providerId="ADAL" clId="{3258617C-4BC4-490C-8D86-21802FB8BF58}" dt="2024-06-19T18:18:11.905" v="1273" actId="1076"/>
          <ac:picMkLst>
            <pc:docMk/>
            <pc:sldMk cId="3441432878" sldId="278"/>
            <ac:picMk id="19" creationId="{41155F32-4508-46F6-9775-7C632A8D9E93}"/>
          </ac:picMkLst>
        </pc:picChg>
        <pc:cxnChg chg="del">
          <ac:chgData name="Bartholomew Hill" userId="1f180c84-c835-4385-a214-e6bbef4931a9" providerId="ADAL" clId="{3258617C-4BC4-490C-8D86-21802FB8BF58}" dt="2024-06-19T18:17:13.286" v="1253" actId="478"/>
          <ac:cxnSpMkLst>
            <pc:docMk/>
            <pc:sldMk cId="3441432878" sldId="278"/>
            <ac:cxnSpMk id="6" creationId="{AE9E11BE-D21C-45DF-81EB-14145EFF0C1C}"/>
          </ac:cxnSpMkLst>
        </pc:cxnChg>
      </pc:sldChg>
      <pc:sldChg chg="addSp delSp modSp add mod ord modAnim">
        <pc:chgData name="Bartholomew Hill" userId="1f180c84-c835-4385-a214-e6bbef4931a9" providerId="ADAL" clId="{3258617C-4BC4-490C-8D86-21802FB8BF58}" dt="2024-06-19T18:26:20.828" v="1406" actId="1076"/>
        <pc:sldMkLst>
          <pc:docMk/>
          <pc:sldMk cId="2741782887" sldId="279"/>
        </pc:sldMkLst>
        <pc:spChg chg="add del mod">
          <ac:chgData name="Bartholomew Hill" userId="1f180c84-c835-4385-a214-e6bbef4931a9" providerId="ADAL" clId="{3258617C-4BC4-490C-8D86-21802FB8BF58}" dt="2024-06-19T18:24:32.004" v="1363" actId="478"/>
          <ac:spMkLst>
            <pc:docMk/>
            <pc:sldMk cId="2741782887" sldId="279"/>
            <ac:spMk id="3" creationId="{798A5C0A-E1BD-4FD6-82E9-F7893004F9A5}"/>
          </ac:spMkLst>
        </pc:spChg>
        <pc:spChg chg="add del mod">
          <ac:chgData name="Bartholomew Hill" userId="1f180c84-c835-4385-a214-e6bbef4931a9" providerId="ADAL" clId="{3258617C-4BC4-490C-8D86-21802FB8BF58}" dt="2024-06-19T18:24:33.019" v="1364" actId="478"/>
          <ac:spMkLst>
            <pc:docMk/>
            <pc:sldMk cId="2741782887" sldId="279"/>
            <ac:spMk id="5" creationId="{DA143A18-D75F-4267-B3D0-87842772FA04}"/>
          </ac:spMkLst>
        </pc:spChg>
        <pc:spChg chg="add mod">
          <ac:chgData name="Bartholomew Hill" userId="1f180c84-c835-4385-a214-e6bbef4931a9" providerId="ADAL" clId="{3258617C-4BC4-490C-8D86-21802FB8BF58}" dt="2024-06-19T18:25:02.521" v="1378" actId="255"/>
          <ac:spMkLst>
            <pc:docMk/>
            <pc:sldMk cId="2741782887" sldId="279"/>
            <ac:spMk id="11" creationId="{50841667-2BE0-48F5-A426-3F43F83C4E60}"/>
          </ac:spMkLst>
        </pc:spChg>
        <pc:spChg chg="add mod">
          <ac:chgData name="Bartholomew Hill" userId="1f180c84-c835-4385-a214-e6bbef4931a9" providerId="ADAL" clId="{3258617C-4BC4-490C-8D86-21802FB8BF58}" dt="2024-06-19T18:25:39.812" v="1394" actId="1076"/>
          <ac:spMkLst>
            <pc:docMk/>
            <pc:sldMk cId="2741782887" sldId="279"/>
            <ac:spMk id="12" creationId="{93F5F352-D949-4350-9563-30CEA920CBB1}"/>
          </ac:spMkLst>
        </pc:spChg>
        <pc:spChg chg="add mod">
          <ac:chgData name="Bartholomew Hill" userId="1f180c84-c835-4385-a214-e6bbef4931a9" providerId="ADAL" clId="{3258617C-4BC4-490C-8D86-21802FB8BF58}" dt="2024-06-19T18:25:55.511" v="1398" actId="14100"/>
          <ac:spMkLst>
            <pc:docMk/>
            <pc:sldMk cId="2741782887" sldId="279"/>
            <ac:spMk id="15" creationId="{9B02D0B1-F5EF-409A-ABC0-7A7C7B02D80C}"/>
          </ac:spMkLst>
        </pc:spChg>
        <pc:spChg chg="add mod">
          <ac:chgData name="Bartholomew Hill" userId="1f180c84-c835-4385-a214-e6bbef4931a9" providerId="ADAL" clId="{3258617C-4BC4-490C-8D86-21802FB8BF58}" dt="2024-06-19T18:26:20.828" v="1406" actId="1076"/>
          <ac:spMkLst>
            <pc:docMk/>
            <pc:sldMk cId="2741782887" sldId="279"/>
            <ac:spMk id="16" creationId="{38FB525C-7EDD-40D6-884A-3289DA51557D}"/>
          </ac:spMkLst>
        </pc:spChg>
        <pc:spChg chg="del">
          <ac:chgData name="Bartholomew Hill" userId="1f180c84-c835-4385-a214-e6bbef4931a9" providerId="ADAL" clId="{3258617C-4BC4-490C-8D86-21802FB8BF58}" dt="2024-06-19T18:24:31.068" v="1362" actId="478"/>
          <ac:spMkLst>
            <pc:docMk/>
            <pc:sldMk cId="2741782887" sldId="279"/>
            <ac:spMk id="69" creationId="{00000000-0000-0000-0000-000000000000}"/>
          </ac:spMkLst>
        </pc:spChg>
        <pc:spChg chg="del">
          <ac:chgData name="Bartholomew Hill" userId="1f180c84-c835-4385-a214-e6bbef4931a9" providerId="ADAL" clId="{3258617C-4BC4-490C-8D86-21802FB8BF58}" dt="2024-06-19T18:24:28.616" v="1360" actId="478"/>
          <ac:spMkLst>
            <pc:docMk/>
            <pc:sldMk cId="2741782887" sldId="279"/>
            <ac:spMk id="70" creationId="{00000000-0000-0000-0000-000000000000}"/>
          </ac:spMkLst>
        </pc:spChg>
        <pc:picChg chg="add mod">
          <ac:chgData name="Bartholomew Hill" userId="1f180c84-c835-4385-a214-e6bbef4931a9" providerId="ADAL" clId="{3258617C-4BC4-490C-8D86-21802FB8BF58}" dt="2024-06-19T18:25:27.423" v="1390" actId="1076"/>
          <ac:picMkLst>
            <pc:docMk/>
            <pc:sldMk cId="2741782887" sldId="279"/>
            <ac:picMk id="13" creationId="{4BD44C5A-BB25-4AFA-963B-825F9EC981AB}"/>
          </ac:picMkLst>
        </pc:picChg>
        <pc:picChg chg="add mod">
          <ac:chgData name="Bartholomew Hill" userId="1f180c84-c835-4385-a214-e6bbef4931a9" providerId="ADAL" clId="{3258617C-4BC4-490C-8D86-21802FB8BF58}" dt="2024-06-19T18:26:05.671" v="1402" actId="1076"/>
          <ac:picMkLst>
            <pc:docMk/>
            <pc:sldMk cId="2741782887" sldId="279"/>
            <ac:picMk id="14" creationId="{C79E4362-C747-4742-BCA0-553F3994F818}"/>
          </ac:picMkLst>
        </pc:picChg>
        <pc:cxnChg chg="del">
          <ac:chgData name="Bartholomew Hill" userId="1f180c84-c835-4385-a214-e6bbef4931a9" providerId="ADAL" clId="{3258617C-4BC4-490C-8D86-21802FB8BF58}" dt="2024-06-19T18:24:29.652" v="1361" actId="478"/>
          <ac:cxnSpMkLst>
            <pc:docMk/>
            <pc:sldMk cId="2741782887" sldId="279"/>
            <ac:cxnSpMk id="6" creationId="{AE9E11BE-D21C-45DF-81EB-14145EFF0C1C}"/>
          </ac:cxnSpMkLst>
        </pc:cxnChg>
      </pc:sldChg>
      <pc:sldChg chg="modSp add mod">
        <pc:chgData name="Bartholomew Hill" userId="1f180c84-c835-4385-a214-e6bbef4931a9" providerId="ADAL" clId="{3258617C-4BC4-490C-8D86-21802FB8BF58}" dt="2024-06-19T18:31:03.522" v="1513" actId="14734"/>
        <pc:sldMkLst>
          <pc:docMk/>
          <pc:sldMk cId="1658987897" sldId="280"/>
        </pc:sldMkLst>
        <pc:spChg chg="mod">
          <ac:chgData name="Bartholomew Hill" userId="1f180c84-c835-4385-a214-e6bbef4931a9" providerId="ADAL" clId="{3258617C-4BC4-490C-8D86-21802FB8BF58}" dt="2024-06-19T18:29:55.675" v="1475" actId="6549"/>
          <ac:spMkLst>
            <pc:docMk/>
            <pc:sldMk cId="1658987897" sldId="280"/>
            <ac:spMk id="7" creationId="{B74BFB50-E3AA-4849-ACF0-64B3F0A8464F}"/>
          </ac:spMkLst>
        </pc:spChg>
        <pc:spChg chg="mod">
          <ac:chgData name="Bartholomew Hill" userId="1f180c84-c835-4385-a214-e6bbef4931a9" providerId="ADAL" clId="{3258617C-4BC4-490C-8D86-21802FB8BF58}" dt="2024-06-19T18:30:05.167" v="1500" actId="20577"/>
          <ac:spMkLst>
            <pc:docMk/>
            <pc:sldMk cId="1658987897" sldId="280"/>
            <ac:spMk id="87" creationId="{00000000-0000-0000-0000-000000000000}"/>
          </ac:spMkLst>
        </pc:spChg>
        <pc:graphicFrameChg chg="mod modGraphic">
          <ac:chgData name="Bartholomew Hill" userId="1f180c84-c835-4385-a214-e6bbef4931a9" providerId="ADAL" clId="{3258617C-4BC4-490C-8D86-21802FB8BF58}" dt="2024-06-19T18:31:03.522" v="1513" actId="14734"/>
          <ac:graphicFrameMkLst>
            <pc:docMk/>
            <pc:sldMk cId="1658987897" sldId="280"/>
            <ac:graphicFrameMk id="8" creationId="{CBE2B080-43A1-49F0-9DFF-4B0036C67A70}"/>
          </ac:graphicFrameMkLst>
        </pc:graphicFrameChg>
      </pc:sldChg>
      <pc:sldChg chg="modSp add mod ord">
        <pc:chgData name="Bartholomew Hill" userId="1f180c84-c835-4385-a214-e6bbef4931a9" providerId="ADAL" clId="{3258617C-4BC4-490C-8D86-21802FB8BF58}" dt="2024-06-19T18:40:50.339" v="1578" actId="20577"/>
        <pc:sldMkLst>
          <pc:docMk/>
          <pc:sldMk cId="394173472" sldId="281"/>
        </pc:sldMkLst>
        <pc:spChg chg="mod">
          <ac:chgData name="Bartholomew Hill" userId="1f180c84-c835-4385-a214-e6bbef4931a9" providerId="ADAL" clId="{3258617C-4BC4-490C-8D86-21802FB8BF58}" dt="2024-06-19T18:31:46.204" v="1568" actId="20577"/>
          <ac:spMkLst>
            <pc:docMk/>
            <pc:sldMk cId="394173472" sldId="281"/>
            <ac:spMk id="69" creationId="{00000000-0000-0000-0000-000000000000}"/>
          </ac:spMkLst>
        </pc:spChg>
        <pc:spChg chg="mod">
          <ac:chgData name="Bartholomew Hill" userId="1f180c84-c835-4385-a214-e6bbef4931a9" providerId="ADAL" clId="{3258617C-4BC4-490C-8D86-21802FB8BF58}" dt="2024-06-19T18:40:50.339" v="1578" actId="20577"/>
          <ac:spMkLst>
            <pc:docMk/>
            <pc:sldMk cId="394173472" sldId="281"/>
            <ac:spMk id="70" creationId="{00000000-0000-0000-0000-000000000000}"/>
          </ac:spMkLst>
        </pc:spChg>
      </pc:sldChg>
      <pc:sldChg chg="add ord">
        <pc:chgData name="Bartholomew Hill" userId="1f180c84-c835-4385-a214-e6bbef4931a9" providerId="ADAL" clId="{3258617C-4BC4-490C-8D86-21802FB8BF58}" dt="2024-06-19T18:42:31.777" v="1633"/>
        <pc:sldMkLst>
          <pc:docMk/>
          <pc:sldMk cId="845972194" sldId="282"/>
        </pc:sldMkLst>
      </pc:sldChg>
      <pc:sldChg chg="delSp new del mod">
        <pc:chgData name="Bartholomew Hill" userId="1f180c84-c835-4385-a214-e6bbef4931a9" providerId="ADAL" clId="{3258617C-4BC4-490C-8D86-21802FB8BF58}" dt="2024-06-19T18:45:10.382" v="1641" actId="47"/>
        <pc:sldMkLst>
          <pc:docMk/>
          <pc:sldMk cId="3971926927" sldId="283"/>
        </pc:sldMkLst>
        <pc:spChg chg="del">
          <ac:chgData name="Bartholomew Hill" userId="1f180c84-c835-4385-a214-e6bbef4931a9" providerId="ADAL" clId="{3258617C-4BC4-490C-8D86-21802FB8BF58}" dt="2024-06-19T18:42:50.776" v="1636" actId="478"/>
          <ac:spMkLst>
            <pc:docMk/>
            <pc:sldMk cId="3971926927" sldId="283"/>
            <ac:spMk id="2" creationId="{7B5FB071-624C-4F21-A655-9D069A78D0DE}"/>
          </ac:spMkLst>
        </pc:spChg>
        <pc:spChg chg="del">
          <ac:chgData name="Bartholomew Hill" userId="1f180c84-c835-4385-a214-e6bbef4931a9" providerId="ADAL" clId="{3258617C-4BC4-490C-8D86-21802FB8BF58}" dt="2024-06-19T18:42:50.034" v="1635" actId="478"/>
          <ac:spMkLst>
            <pc:docMk/>
            <pc:sldMk cId="3971926927" sldId="283"/>
            <ac:spMk id="3" creationId="{7C0B53E7-9F84-4C08-8E8A-2DB44AABFFE5}"/>
          </ac:spMkLst>
        </pc:spChg>
      </pc:sldChg>
      <pc:sldChg chg="modSp add mod">
        <pc:chgData name="Bartholomew Hill" userId="1f180c84-c835-4385-a214-e6bbef4931a9" providerId="ADAL" clId="{3258617C-4BC4-490C-8D86-21802FB8BF58}" dt="2024-06-19T18:43:01.308" v="1639" actId="255"/>
        <pc:sldMkLst>
          <pc:docMk/>
          <pc:sldMk cId="0" sldId="284"/>
        </pc:sldMkLst>
        <pc:spChg chg="mod">
          <ac:chgData name="Bartholomew Hill" userId="1f180c84-c835-4385-a214-e6bbef4931a9" providerId="ADAL" clId="{3258617C-4BC4-490C-8D86-21802FB8BF58}" dt="2024-06-19T18:43:01.308" v="1639" actId="255"/>
          <ac:spMkLst>
            <pc:docMk/>
            <pc:sldMk cId="0" sldId="284"/>
            <ac:spMk id="365"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8556da640e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8556da640e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8556da640e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8556da640e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3519752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8556da640e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8556da640e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buClr>
                <a:schemeClr val="dk1"/>
              </a:buClr>
              <a:buSzPts val="1200"/>
              <a:buFont typeface="Calibri"/>
              <a:buChar char="-"/>
            </a:pPr>
            <a:r>
              <a:rPr lang="en-GB" dirty="0"/>
              <a:t>The output on the left is the .txt file SatScan output. </a:t>
            </a:r>
          </a:p>
          <a:p>
            <a:pPr marL="171450" lvl="0" indent="-171450" algn="l" rtl="0">
              <a:spcBef>
                <a:spcPts val="0"/>
              </a:spcBef>
              <a:spcAft>
                <a:spcPts val="0"/>
              </a:spcAft>
              <a:buClr>
                <a:schemeClr val="dk1"/>
              </a:buClr>
              <a:buSzPts val="1200"/>
              <a:buFont typeface="Calibri"/>
              <a:buChar char="-"/>
            </a:pPr>
            <a:r>
              <a:rPr lang="en-GB" dirty="0"/>
              <a:t>The output on the right is the .kml cluster file SatScan output. </a:t>
            </a:r>
          </a:p>
          <a:p>
            <a:pPr marL="171450" lvl="0" indent="-171450" algn="l" rtl="0">
              <a:spcBef>
                <a:spcPts val="0"/>
              </a:spcBef>
              <a:spcAft>
                <a:spcPts val="0"/>
              </a:spcAft>
              <a:buClr>
                <a:schemeClr val="dk1"/>
              </a:buClr>
              <a:buSzPts val="1200"/>
              <a:buFont typeface="Calibri"/>
              <a:buChar char="-"/>
            </a:pPr>
            <a:r>
              <a:rPr lang="en-GB" dirty="0"/>
              <a:t>Explain that the clusters are labelled in order of significance with 1 being the most significant going down in significance. </a:t>
            </a:r>
          </a:p>
          <a:p>
            <a:pPr marL="171450" lvl="0" indent="-171450" algn="l" rtl="0">
              <a:spcBef>
                <a:spcPts val="0"/>
              </a:spcBef>
              <a:spcAft>
                <a:spcPts val="0"/>
              </a:spcAft>
              <a:buClr>
                <a:schemeClr val="dk1"/>
              </a:buClr>
              <a:buSzPts val="1200"/>
              <a:buFont typeface="Calibri"/>
              <a:buChar char="-"/>
            </a:pPr>
            <a:r>
              <a:rPr lang="en-GB" dirty="0"/>
              <a:t>Click through </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42418383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8556da640e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8556da640e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5689650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77def3a2b8_0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77def3a2b8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77def3a2b8_0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77def3a2b8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1422701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77def3a2b8_0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77def3a2b8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9515269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77def3a2b8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77def3a2b8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77def3a2b8_0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77def3a2b8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2916610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77def3a2b8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77def3a2b8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Get students to call out here and add to this blank table… Next slide is a complete table.</a:t>
            </a:r>
          </a:p>
          <a:p>
            <a:pPr marL="0" lvl="0" indent="0" algn="l" rtl="0">
              <a:spcBef>
                <a:spcPts val="0"/>
              </a:spcBef>
              <a:spcAft>
                <a:spcPts val="0"/>
              </a:spcAft>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77def3a2b8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77def3a2b8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2728847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8556da640e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8556da640e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77def3a2b8_0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77def3a2b8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3408326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77def3a2b8_0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77def3a2b8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lt1"/>
              </a:buClr>
              <a:buSzPts val="1200"/>
              <a:buFont typeface="Calibri"/>
              <a:buNone/>
            </a:pPr>
            <a:r>
              <a:rPr lang="en-GB" sz="1100" dirty="0">
                <a:solidFill>
                  <a:schemeClr val="lt1"/>
                </a:solidFill>
              </a:rPr>
              <a:t>- Important development of students familiarity with the concept of the social determinants of public health</a:t>
            </a:r>
            <a:endParaRPr lang="en-GB" dirty="0"/>
          </a:p>
          <a:p>
            <a:pPr marL="0" lvl="0" indent="0" algn="l" rtl="0">
              <a:spcBef>
                <a:spcPts val="0"/>
              </a:spcBef>
              <a:spcAft>
                <a:spcPts val="0"/>
              </a:spcAft>
              <a:buNone/>
            </a:pPr>
            <a:r>
              <a:rPr lang="en-GB" dirty="0"/>
              <a:t>- Outputs to be used in presentation and theories of why students see clusters should be supported by literature both grey and academic. </a:t>
            </a:r>
          </a:p>
          <a:p>
            <a:pPr marL="0" lvl="0" indent="0" algn="l" rtl="0">
              <a:spcBef>
                <a:spcPts val="0"/>
              </a:spcBef>
              <a:spcAft>
                <a:spcPts val="0"/>
              </a:spcAft>
              <a:buNone/>
            </a:pP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3" name="Google Shape;363;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8556da640e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8556da640e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7750555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8556da640e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8556da640e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8556da640e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8556da640e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6571807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8556da640e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8556da640e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9990867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8556da640e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8556da640e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176777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8556da640e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8556da640e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5678142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8556da640e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8556da640e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NOTES FOR TEACHING***</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Input Data ranges between the type of modelling performed in SatScan. For the sake of this exercise we are focussing on Discrete Poisson Modelling which requires the above 3 data sets in order to run. If students wish to know more about data inputs for other model types see pages 27 – 34. </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 Case File (Contains the location of where cases </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Formats for all data can range but for this case we have used .txt files as it is simple to use and easy to find mistakes. When you click again the slide will show an example of a coordinate file in .txt format for students to look at to make it very clear. You could also use the example data that they will use for the activities. </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For formatting data ensure they are all spaced, have no titles, and have the same column length. </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29227517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26"/>
          <p:cNvSpPr txBox="1">
            <a:spLocks noGrp="1"/>
          </p:cNvSpPr>
          <p:nvPr>
            <p:ph type="ctrTitle"/>
          </p:nvPr>
        </p:nvSpPr>
        <p:spPr>
          <a:xfrm>
            <a:off x="1143000" y="841772"/>
            <a:ext cx="6858000" cy="17907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6"/>
          <p:cNvSpPr txBox="1">
            <a:spLocks noGrp="1"/>
          </p:cNvSpPr>
          <p:nvPr>
            <p:ph type="subTitle" idx="1"/>
          </p:nvPr>
        </p:nvSpPr>
        <p:spPr>
          <a:xfrm>
            <a:off x="1143000" y="2701528"/>
            <a:ext cx="6858000" cy="124182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dk1"/>
              </a:buClr>
              <a:buSzPts val="2400"/>
              <a:buNone/>
              <a:defRPr sz="1800"/>
            </a:lvl1pPr>
            <a:lvl2pPr lvl="1" algn="ctr">
              <a:lnSpc>
                <a:spcPct val="90000"/>
              </a:lnSpc>
              <a:spcBef>
                <a:spcPts val="375"/>
              </a:spcBef>
              <a:spcAft>
                <a:spcPts val="0"/>
              </a:spcAft>
              <a:buClr>
                <a:schemeClr val="dk1"/>
              </a:buClr>
              <a:buSzPts val="2000"/>
              <a:buNone/>
              <a:defRPr sz="1500"/>
            </a:lvl2pPr>
            <a:lvl3pPr lvl="2" algn="ctr">
              <a:lnSpc>
                <a:spcPct val="90000"/>
              </a:lnSpc>
              <a:spcBef>
                <a:spcPts val="375"/>
              </a:spcBef>
              <a:spcAft>
                <a:spcPts val="0"/>
              </a:spcAft>
              <a:buClr>
                <a:schemeClr val="dk1"/>
              </a:buClr>
              <a:buSzPts val="1800"/>
              <a:buNone/>
              <a:defRPr sz="1350"/>
            </a:lvl3pPr>
            <a:lvl4pPr lvl="3" algn="ctr">
              <a:lnSpc>
                <a:spcPct val="90000"/>
              </a:lnSpc>
              <a:spcBef>
                <a:spcPts val="375"/>
              </a:spcBef>
              <a:spcAft>
                <a:spcPts val="0"/>
              </a:spcAft>
              <a:buClr>
                <a:schemeClr val="dk1"/>
              </a:buClr>
              <a:buSzPts val="1600"/>
              <a:buNone/>
              <a:defRPr sz="1200"/>
            </a:lvl4pPr>
            <a:lvl5pPr lvl="4" algn="ctr">
              <a:lnSpc>
                <a:spcPct val="90000"/>
              </a:lnSpc>
              <a:spcBef>
                <a:spcPts val="375"/>
              </a:spcBef>
              <a:spcAft>
                <a:spcPts val="0"/>
              </a:spcAft>
              <a:buClr>
                <a:schemeClr val="dk1"/>
              </a:buClr>
              <a:buSzPts val="1600"/>
              <a:buNone/>
              <a:defRPr sz="1200"/>
            </a:lvl5pPr>
            <a:lvl6pPr lvl="5" algn="ctr">
              <a:lnSpc>
                <a:spcPct val="90000"/>
              </a:lnSpc>
              <a:spcBef>
                <a:spcPts val="375"/>
              </a:spcBef>
              <a:spcAft>
                <a:spcPts val="0"/>
              </a:spcAft>
              <a:buClr>
                <a:schemeClr val="dk1"/>
              </a:buClr>
              <a:buSzPts val="1600"/>
              <a:buNone/>
              <a:defRPr sz="1200"/>
            </a:lvl6pPr>
            <a:lvl7pPr lvl="6" algn="ctr">
              <a:lnSpc>
                <a:spcPct val="90000"/>
              </a:lnSpc>
              <a:spcBef>
                <a:spcPts val="375"/>
              </a:spcBef>
              <a:spcAft>
                <a:spcPts val="0"/>
              </a:spcAft>
              <a:buClr>
                <a:schemeClr val="dk1"/>
              </a:buClr>
              <a:buSzPts val="1600"/>
              <a:buNone/>
              <a:defRPr sz="1200"/>
            </a:lvl7pPr>
            <a:lvl8pPr lvl="7" algn="ctr">
              <a:lnSpc>
                <a:spcPct val="90000"/>
              </a:lnSpc>
              <a:spcBef>
                <a:spcPts val="375"/>
              </a:spcBef>
              <a:spcAft>
                <a:spcPts val="0"/>
              </a:spcAft>
              <a:buClr>
                <a:schemeClr val="dk1"/>
              </a:buClr>
              <a:buSzPts val="1600"/>
              <a:buNone/>
              <a:defRPr sz="1200"/>
            </a:lvl8pPr>
            <a:lvl9pPr lvl="8" algn="ctr">
              <a:lnSpc>
                <a:spcPct val="90000"/>
              </a:lnSpc>
              <a:spcBef>
                <a:spcPts val="375"/>
              </a:spcBef>
              <a:spcAft>
                <a:spcPts val="0"/>
              </a:spcAft>
              <a:buClr>
                <a:schemeClr val="dk1"/>
              </a:buClr>
              <a:buSzPts val="1600"/>
              <a:buNone/>
              <a:defRPr sz="1200"/>
            </a:lvl9pPr>
          </a:lstStyle>
          <a:p>
            <a:endParaRPr/>
          </a:p>
        </p:txBody>
      </p:sp>
      <p:sp>
        <p:nvSpPr>
          <p:cNvPr id="18" name="Google Shape;18;p26"/>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6"/>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6"/>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36426278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28"/>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8"/>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24" name="Google Shape;24;p28"/>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8"/>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8"/>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42645196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
        <p:cNvGrpSpPr/>
        <p:nvPr/>
      </p:nvGrpSpPr>
      <p:grpSpPr>
        <a:xfrm>
          <a:off x="0" y="0"/>
          <a:ext cx="0" cy="0"/>
          <a:chOff x="0" y="0"/>
          <a:chExt cx="0" cy="0"/>
        </a:xfrm>
      </p:grpSpPr>
      <p:sp>
        <p:nvSpPr>
          <p:cNvPr id="28" name="Google Shape;28;p30"/>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30"/>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30"/>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9521236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1"/>
        <p:cNvGrpSpPr/>
        <p:nvPr/>
      </p:nvGrpSpPr>
      <p:grpSpPr>
        <a:xfrm>
          <a:off x="0" y="0"/>
          <a:ext cx="0" cy="0"/>
          <a:chOff x="0" y="0"/>
          <a:chExt cx="0" cy="0"/>
        </a:xfrm>
      </p:grpSpPr>
      <p:sp>
        <p:nvSpPr>
          <p:cNvPr id="32" name="Google Shape;32;p31"/>
          <p:cNvSpPr txBox="1">
            <a:spLocks noGrp="1"/>
          </p:cNvSpPr>
          <p:nvPr>
            <p:ph type="title"/>
          </p:nvPr>
        </p:nvSpPr>
        <p:spPr>
          <a:xfrm>
            <a:off x="623888" y="1282304"/>
            <a:ext cx="7886700" cy="213955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31"/>
          <p:cNvSpPr txBox="1">
            <a:spLocks noGrp="1"/>
          </p:cNvSpPr>
          <p:nvPr>
            <p:ph type="body" idx="1"/>
          </p:nvPr>
        </p:nvSpPr>
        <p:spPr>
          <a:xfrm>
            <a:off x="623888" y="3442098"/>
            <a:ext cx="7886700" cy="1125140"/>
          </a:xfrm>
          <a:prstGeom prst="rect">
            <a:avLst/>
          </a:prstGeom>
          <a:noFill/>
          <a:ln>
            <a:noFill/>
          </a:ln>
        </p:spPr>
        <p:txBody>
          <a:bodyPr spcFirstLastPara="1" wrap="square" lIns="91425" tIns="45700" rIns="91425" bIns="45700" anchor="t" anchorCtr="0">
            <a:normAutofit/>
          </a:bodyPr>
          <a:lstStyle>
            <a:lvl1pPr marL="342900" lvl="0" indent="-171450" algn="l">
              <a:lnSpc>
                <a:spcPct val="90000"/>
              </a:lnSpc>
              <a:spcBef>
                <a:spcPts val="750"/>
              </a:spcBef>
              <a:spcAft>
                <a:spcPts val="0"/>
              </a:spcAft>
              <a:buClr>
                <a:srgbClr val="888888"/>
              </a:buClr>
              <a:buSzPts val="2400"/>
              <a:buNone/>
              <a:defRPr sz="1800">
                <a:solidFill>
                  <a:srgbClr val="888888"/>
                </a:solidFill>
              </a:defRPr>
            </a:lvl1pPr>
            <a:lvl2pPr marL="685800" lvl="1" indent="-171450" algn="l">
              <a:lnSpc>
                <a:spcPct val="90000"/>
              </a:lnSpc>
              <a:spcBef>
                <a:spcPts val="375"/>
              </a:spcBef>
              <a:spcAft>
                <a:spcPts val="0"/>
              </a:spcAft>
              <a:buClr>
                <a:srgbClr val="888888"/>
              </a:buClr>
              <a:buSzPts val="2000"/>
              <a:buNone/>
              <a:defRPr sz="1500">
                <a:solidFill>
                  <a:srgbClr val="888888"/>
                </a:solidFill>
              </a:defRPr>
            </a:lvl2pPr>
            <a:lvl3pPr marL="1028700" lvl="2" indent="-171450" algn="l">
              <a:lnSpc>
                <a:spcPct val="90000"/>
              </a:lnSpc>
              <a:spcBef>
                <a:spcPts val="375"/>
              </a:spcBef>
              <a:spcAft>
                <a:spcPts val="0"/>
              </a:spcAft>
              <a:buClr>
                <a:srgbClr val="888888"/>
              </a:buClr>
              <a:buSzPts val="1800"/>
              <a:buNone/>
              <a:defRPr sz="1350">
                <a:solidFill>
                  <a:srgbClr val="888888"/>
                </a:solidFill>
              </a:defRPr>
            </a:lvl3pPr>
            <a:lvl4pPr marL="1371600" lvl="3" indent="-171450" algn="l">
              <a:lnSpc>
                <a:spcPct val="90000"/>
              </a:lnSpc>
              <a:spcBef>
                <a:spcPts val="375"/>
              </a:spcBef>
              <a:spcAft>
                <a:spcPts val="0"/>
              </a:spcAft>
              <a:buClr>
                <a:srgbClr val="888888"/>
              </a:buClr>
              <a:buSzPts val="1600"/>
              <a:buNone/>
              <a:defRPr sz="1200">
                <a:solidFill>
                  <a:srgbClr val="888888"/>
                </a:solidFill>
              </a:defRPr>
            </a:lvl4pPr>
            <a:lvl5pPr marL="1714500" lvl="4" indent="-171450" algn="l">
              <a:lnSpc>
                <a:spcPct val="90000"/>
              </a:lnSpc>
              <a:spcBef>
                <a:spcPts val="375"/>
              </a:spcBef>
              <a:spcAft>
                <a:spcPts val="0"/>
              </a:spcAft>
              <a:buClr>
                <a:srgbClr val="888888"/>
              </a:buClr>
              <a:buSzPts val="1600"/>
              <a:buNone/>
              <a:defRPr sz="1200">
                <a:solidFill>
                  <a:srgbClr val="888888"/>
                </a:solidFill>
              </a:defRPr>
            </a:lvl5pPr>
            <a:lvl6pPr marL="2057400" lvl="5" indent="-171450" algn="l">
              <a:lnSpc>
                <a:spcPct val="90000"/>
              </a:lnSpc>
              <a:spcBef>
                <a:spcPts val="375"/>
              </a:spcBef>
              <a:spcAft>
                <a:spcPts val="0"/>
              </a:spcAft>
              <a:buClr>
                <a:srgbClr val="888888"/>
              </a:buClr>
              <a:buSzPts val="1600"/>
              <a:buNone/>
              <a:defRPr sz="1200">
                <a:solidFill>
                  <a:srgbClr val="888888"/>
                </a:solidFill>
              </a:defRPr>
            </a:lvl6pPr>
            <a:lvl7pPr marL="2400300" lvl="6" indent="-171450" algn="l">
              <a:lnSpc>
                <a:spcPct val="90000"/>
              </a:lnSpc>
              <a:spcBef>
                <a:spcPts val="375"/>
              </a:spcBef>
              <a:spcAft>
                <a:spcPts val="0"/>
              </a:spcAft>
              <a:buClr>
                <a:srgbClr val="888888"/>
              </a:buClr>
              <a:buSzPts val="1600"/>
              <a:buNone/>
              <a:defRPr sz="1200">
                <a:solidFill>
                  <a:srgbClr val="888888"/>
                </a:solidFill>
              </a:defRPr>
            </a:lvl7pPr>
            <a:lvl8pPr marL="2743200" lvl="7" indent="-171450" algn="l">
              <a:lnSpc>
                <a:spcPct val="90000"/>
              </a:lnSpc>
              <a:spcBef>
                <a:spcPts val="375"/>
              </a:spcBef>
              <a:spcAft>
                <a:spcPts val="0"/>
              </a:spcAft>
              <a:buClr>
                <a:srgbClr val="888888"/>
              </a:buClr>
              <a:buSzPts val="1600"/>
              <a:buNone/>
              <a:defRPr sz="1200">
                <a:solidFill>
                  <a:srgbClr val="888888"/>
                </a:solidFill>
              </a:defRPr>
            </a:lvl8pPr>
            <a:lvl9pPr marL="3086100" lvl="8" indent="-171450" algn="l">
              <a:lnSpc>
                <a:spcPct val="90000"/>
              </a:lnSpc>
              <a:spcBef>
                <a:spcPts val="375"/>
              </a:spcBef>
              <a:spcAft>
                <a:spcPts val="0"/>
              </a:spcAft>
              <a:buClr>
                <a:srgbClr val="888888"/>
              </a:buClr>
              <a:buSzPts val="1600"/>
              <a:buNone/>
              <a:defRPr sz="1200">
                <a:solidFill>
                  <a:srgbClr val="888888"/>
                </a:solidFill>
              </a:defRPr>
            </a:lvl9pPr>
          </a:lstStyle>
          <a:p>
            <a:endParaRPr/>
          </a:p>
        </p:txBody>
      </p:sp>
      <p:sp>
        <p:nvSpPr>
          <p:cNvPr id="34" name="Google Shape;34;p31"/>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31"/>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31"/>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3514150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7"/>
        <p:cNvGrpSpPr/>
        <p:nvPr/>
      </p:nvGrpSpPr>
      <p:grpSpPr>
        <a:xfrm>
          <a:off x="0" y="0"/>
          <a:ext cx="0" cy="0"/>
          <a:chOff x="0" y="0"/>
          <a:chExt cx="0" cy="0"/>
        </a:xfrm>
      </p:grpSpPr>
      <p:sp>
        <p:nvSpPr>
          <p:cNvPr id="38" name="Google Shape;38;p32"/>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32"/>
          <p:cNvSpPr txBox="1">
            <a:spLocks noGrp="1"/>
          </p:cNvSpPr>
          <p:nvPr>
            <p:ph type="body" idx="1"/>
          </p:nvPr>
        </p:nvSpPr>
        <p:spPr>
          <a:xfrm>
            <a:off x="628650" y="1369219"/>
            <a:ext cx="3886200" cy="3263504"/>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40" name="Google Shape;40;p32"/>
          <p:cNvSpPr txBox="1">
            <a:spLocks noGrp="1"/>
          </p:cNvSpPr>
          <p:nvPr>
            <p:ph type="body" idx="2"/>
          </p:nvPr>
        </p:nvSpPr>
        <p:spPr>
          <a:xfrm>
            <a:off x="4629150" y="1369219"/>
            <a:ext cx="3886200" cy="3263504"/>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41" name="Google Shape;41;p32"/>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32"/>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32"/>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39329902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4"/>
        <p:cNvGrpSpPr/>
        <p:nvPr/>
      </p:nvGrpSpPr>
      <p:grpSpPr>
        <a:xfrm>
          <a:off x="0" y="0"/>
          <a:ext cx="0" cy="0"/>
          <a:chOff x="0" y="0"/>
          <a:chExt cx="0" cy="0"/>
        </a:xfrm>
      </p:grpSpPr>
      <p:sp>
        <p:nvSpPr>
          <p:cNvPr id="45" name="Google Shape;45;p33"/>
          <p:cNvSpPr txBox="1">
            <a:spLocks noGrp="1"/>
          </p:cNvSpPr>
          <p:nvPr>
            <p:ph type="title"/>
          </p:nvPr>
        </p:nvSpPr>
        <p:spPr>
          <a:xfrm>
            <a:off x="629841"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33"/>
          <p:cNvSpPr txBox="1">
            <a:spLocks noGrp="1"/>
          </p:cNvSpPr>
          <p:nvPr>
            <p:ph type="body" idx="1"/>
          </p:nvPr>
        </p:nvSpPr>
        <p:spPr>
          <a:xfrm>
            <a:off x="629842" y="1260872"/>
            <a:ext cx="3868340" cy="617934"/>
          </a:xfrm>
          <a:prstGeom prst="rect">
            <a:avLst/>
          </a:prstGeom>
          <a:noFill/>
          <a:ln>
            <a:noFill/>
          </a:ln>
        </p:spPr>
        <p:txBody>
          <a:bodyPr spcFirstLastPara="1" wrap="square" lIns="91425" tIns="45700" rIns="91425" bIns="45700" anchor="b" anchorCtr="0">
            <a:normAutofit/>
          </a:bodyPr>
          <a:lstStyle>
            <a:lvl1pPr marL="342900" lvl="0" indent="-171450" algn="l">
              <a:lnSpc>
                <a:spcPct val="90000"/>
              </a:lnSpc>
              <a:spcBef>
                <a:spcPts val="750"/>
              </a:spcBef>
              <a:spcAft>
                <a:spcPts val="0"/>
              </a:spcAft>
              <a:buClr>
                <a:schemeClr val="dk1"/>
              </a:buClr>
              <a:buSzPts val="2400"/>
              <a:buNone/>
              <a:defRPr sz="1800" b="1"/>
            </a:lvl1pPr>
            <a:lvl2pPr marL="685800" lvl="1" indent="-171450" algn="l">
              <a:lnSpc>
                <a:spcPct val="90000"/>
              </a:lnSpc>
              <a:spcBef>
                <a:spcPts val="375"/>
              </a:spcBef>
              <a:spcAft>
                <a:spcPts val="0"/>
              </a:spcAft>
              <a:buClr>
                <a:schemeClr val="dk1"/>
              </a:buClr>
              <a:buSzPts val="2000"/>
              <a:buNone/>
              <a:defRPr sz="1500" b="1"/>
            </a:lvl2pPr>
            <a:lvl3pPr marL="1028700" lvl="2" indent="-171450" algn="l">
              <a:lnSpc>
                <a:spcPct val="90000"/>
              </a:lnSpc>
              <a:spcBef>
                <a:spcPts val="375"/>
              </a:spcBef>
              <a:spcAft>
                <a:spcPts val="0"/>
              </a:spcAft>
              <a:buClr>
                <a:schemeClr val="dk1"/>
              </a:buClr>
              <a:buSzPts val="1800"/>
              <a:buNone/>
              <a:defRPr sz="1350" b="1"/>
            </a:lvl3pPr>
            <a:lvl4pPr marL="1371600" lvl="3" indent="-171450" algn="l">
              <a:lnSpc>
                <a:spcPct val="90000"/>
              </a:lnSpc>
              <a:spcBef>
                <a:spcPts val="375"/>
              </a:spcBef>
              <a:spcAft>
                <a:spcPts val="0"/>
              </a:spcAft>
              <a:buClr>
                <a:schemeClr val="dk1"/>
              </a:buClr>
              <a:buSzPts val="1600"/>
              <a:buNone/>
              <a:defRPr sz="1200" b="1"/>
            </a:lvl4pPr>
            <a:lvl5pPr marL="1714500" lvl="4" indent="-171450" algn="l">
              <a:lnSpc>
                <a:spcPct val="90000"/>
              </a:lnSpc>
              <a:spcBef>
                <a:spcPts val="375"/>
              </a:spcBef>
              <a:spcAft>
                <a:spcPts val="0"/>
              </a:spcAft>
              <a:buClr>
                <a:schemeClr val="dk1"/>
              </a:buClr>
              <a:buSzPts val="1600"/>
              <a:buNone/>
              <a:defRPr sz="1200" b="1"/>
            </a:lvl5pPr>
            <a:lvl6pPr marL="2057400" lvl="5" indent="-171450" algn="l">
              <a:lnSpc>
                <a:spcPct val="90000"/>
              </a:lnSpc>
              <a:spcBef>
                <a:spcPts val="375"/>
              </a:spcBef>
              <a:spcAft>
                <a:spcPts val="0"/>
              </a:spcAft>
              <a:buClr>
                <a:schemeClr val="dk1"/>
              </a:buClr>
              <a:buSzPts val="1600"/>
              <a:buNone/>
              <a:defRPr sz="1200" b="1"/>
            </a:lvl6pPr>
            <a:lvl7pPr marL="2400300" lvl="6" indent="-171450" algn="l">
              <a:lnSpc>
                <a:spcPct val="90000"/>
              </a:lnSpc>
              <a:spcBef>
                <a:spcPts val="375"/>
              </a:spcBef>
              <a:spcAft>
                <a:spcPts val="0"/>
              </a:spcAft>
              <a:buClr>
                <a:schemeClr val="dk1"/>
              </a:buClr>
              <a:buSzPts val="1600"/>
              <a:buNone/>
              <a:defRPr sz="1200" b="1"/>
            </a:lvl7pPr>
            <a:lvl8pPr marL="2743200" lvl="7" indent="-171450" algn="l">
              <a:lnSpc>
                <a:spcPct val="90000"/>
              </a:lnSpc>
              <a:spcBef>
                <a:spcPts val="375"/>
              </a:spcBef>
              <a:spcAft>
                <a:spcPts val="0"/>
              </a:spcAft>
              <a:buClr>
                <a:schemeClr val="dk1"/>
              </a:buClr>
              <a:buSzPts val="1600"/>
              <a:buNone/>
              <a:defRPr sz="1200" b="1"/>
            </a:lvl8pPr>
            <a:lvl9pPr marL="3086100" lvl="8" indent="-171450" algn="l">
              <a:lnSpc>
                <a:spcPct val="90000"/>
              </a:lnSpc>
              <a:spcBef>
                <a:spcPts val="375"/>
              </a:spcBef>
              <a:spcAft>
                <a:spcPts val="0"/>
              </a:spcAft>
              <a:buClr>
                <a:schemeClr val="dk1"/>
              </a:buClr>
              <a:buSzPts val="1600"/>
              <a:buNone/>
              <a:defRPr sz="1200" b="1"/>
            </a:lvl9pPr>
          </a:lstStyle>
          <a:p>
            <a:endParaRPr/>
          </a:p>
        </p:txBody>
      </p:sp>
      <p:sp>
        <p:nvSpPr>
          <p:cNvPr id="47" name="Google Shape;47;p33"/>
          <p:cNvSpPr txBox="1">
            <a:spLocks noGrp="1"/>
          </p:cNvSpPr>
          <p:nvPr>
            <p:ph type="body" idx="2"/>
          </p:nvPr>
        </p:nvSpPr>
        <p:spPr>
          <a:xfrm>
            <a:off x="629842" y="1878806"/>
            <a:ext cx="3868340" cy="2763441"/>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48" name="Google Shape;48;p33"/>
          <p:cNvSpPr txBox="1">
            <a:spLocks noGrp="1"/>
          </p:cNvSpPr>
          <p:nvPr>
            <p:ph type="body" idx="3"/>
          </p:nvPr>
        </p:nvSpPr>
        <p:spPr>
          <a:xfrm>
            <a:off x="4629150" y="1260872"/>
            <a:ext cx="3887391" cy="617934"/>
          </a:xfrm>
          <a:prstGeom prst="rect">
            <a:avLst/>
          </a:prstGeom>
          <a:noFill/>
          <a:ln>
            <a:noFill/>
          </a:ln>
        </p:spPr>
        <p:txBody>
          <a:bodyPr spcFirstLastPara="1" wrap="square" lIns="91425" tIns="45700" rIns="91425" bIns="45700" anchor="b" anchorCtr="0">
            <a:normAutofit/>
          </a:bodyPr>
          <a:lstStyle>
            <a:lvl1pPr marL="342900" lvl="0" indent="-171450" algn="l">
              <a:lnSpc>
                <a:spcPct val="90000"/>
              </a:lnSpc>
              <a:spcBef>
                <a:spcPts val="750"/>
              </a:spcBef>
              <a:spcAft>
                <a:spcPts val="0"/>
              </a:spcAft>
              <a:buClr>
                <a:schemeClr val="dk1"/>
              </a:buClr>
              <a:buSzPts val="2400"/>
              <a:buNone/>
              <a:defRPr sz="1800" b="1"/>
            </a:lvl1pPr>
            <a:lvl2pPr marL="685800" lvl="1" indent="-171450" algn="l">
              <a:lnSpc>
                <a:spcPct val="90000"/>
              </a:lnSpc>
              <a:spcBef>
                <a:spcPts val="375"/>
              </a:spcBef>
              <a:spcAft>
                <a:spcPts val="0"/>
              </a:spcAft>
              <a:buClr>
                <a:schemeClr val="dk1"/>
              </a:buClr>
              <a:buSzPts val="2000"/>
              <a:buNone/>
              <a:defRPr sz="1500" b="1"/>
            </a:lvl2pPr>
            <a:lvl3pPr marL="1028700" lvl="2" indent="-171450" algn="l">
              <a:lnSpc>
                <a:spcPct val="90000"/>
              </a:lnSpc>
              <a:spcBef>
                <a:spcPts val="375"/>
              </a:spcBef>
              <a:spcAft>
                <a:spcPts val="0"/>
              </a:spcAft>
              <a:buClr>
                <a:schemeClr val="dk1"/>
              </a:buClr>
              <a:buSzPts val="1800"/>
              <a:buNone/>
              <a:defRPr sz="1350" b="1"/>
            </a:lvl3pPr>
            <a:lvl4pPr marL="1371600" lvl="3" indent="-171450" algn="l">
              <a:lnSpc>
                <a:spcPct val="90000"/>
              </a:lnSpc>
              <a:spcBef>
                <a:spcPts val="375"/>
              </a:spcBef>
              <a:spcAft>
                <a:spcPts val="0"/>
              </a:spcAft>
              <a:buClr>
                <a:schemeClr val="dk1"/>
              </a:buClr>
              <a:buSzPts val="1600"/>
              <a:buNone/>
              <a:defRPr sz="1200" b="1"/>
            </a:lvl4pPr>
            <a:lvl5pPr marL="1714500" lvl="4" indent="-171450" algn="l">
              <a:lnSpc>
                <a:spcPct val="90000"/>
              </a:lnSpc>
              <a:spcBef>
                <a:spcPts val="375"/>
              </a:spcBef>
              <a:spcAft>
                <a:spcPts val="0"/>
              </a:spcAft>
              <a:buClr>
                <a:schemeClr val="dk1"/>
              </a:buClr>
              <a:buSzPts val="1600"/>
              <a:buNone/>
              <a:defRPr sz="1200" b="1"/>
            </a:lvl5pPr>
            <a:lvl6pPr marL="2057400" lvl="5" indent="-171450" algn="l">
              <a:lnSpc>
                <a:spcPct val="90000"/>
              </a:lnSpc>
              <a:spcBef>
                <a:spcPts val="375"/>
              </a:spcBef>
              <a:spcAft>
                <a:spcPts val="0"/>
              </a:spcAft>
              <a:buClr>
                <a:schemeClr val="dk1"/>
              </a:buClr>
              <a:buSzPts val="1600"/>
              <a:buNone/>
              <a:defRPr sz="1200" b="1"/>
            </a:lvl6pPr>
            <a:lvl7pPr marL="2400300" lvl="6" indent="-171450" algn="l">
              <a:lnSpc>
                <a:spcPct val="90000"/>
              </a:lnSpc>
              <a:spcBef>
                <a:spcPts val="375"/>
              </a:spcBef>
              <a:spcAft>
                <a:spcPts val="0"/>
              </a:spcAft>
              <a:buClr>
                <a:schemeClr val="dk1"/>
              </a:buClr>
              <a:buSzPts val="1600"/>
              <a:buNone/>
              <a:defRPr sz="1200" b="1"/>
            </a:lvl7pPr>
            <a:lvl8pPr marL="2743200" lvl="7" indent="-171450" algn="l">
              <a:lnSpc>
                <a:spcPct val="90000"/>
              </a:lnSpc>
              <a:spcBef>
                <a:spcPts val="375"/>
              </a:spcBef>
              <a:spcAft>
                <a:spcPts val="0"/>
              </a:spcAft>
              <a:buClr>
                <a:schemeClr val="dk1"/>
              </a:buClr>
              <a:buSzPts val="1600"/>
              <a:buNone/>
              <a:defRPr sz="1200" b="1"/>
            </a:lvl8pPr>
            <a:lvl9pPr marL="3086100" lvl="8" indent="-171450" algn="l">
              <a:lnSpc>
                <a:spcPct val="90000"/>
              </a:lnSpc>
              <a:spcBef>
                <a:spcPts val="375"/>
              </a:spcBef>
              <a:spcAft>
                <a:spcPts val="0"/>
              </a:spcAft>
              <a:buClr>
                <a:schemeClr val="dk1"/>
              </a:buClr>
              <a:buSzPts val="1600"/>
              <a:buNone/>
              <a:defRPr sz="1200" b="1"/>
            </a:lvl9pPr>
          </a:lstStyle>
          <a:p>
            <a:endParaRPr/>
          </a:p>
        </p:txBody>
      </p:sp>
      <p:sp>
        <p:nvSpPr>
          <p:cNvPr id="49" name="Google Shape;49;p33"/>
          <p:cNvSpPr txBox="1">
            <a:spLocks noGrp="1"/>
          </p:cNvSpPr>
          <p:nvPr>
            <p:ph type="body" idx="4"/>
          </p:nvPr>
        </p:nvSpPr>
        <p:spPr>
          <a:xfrm>
            <a:off x="4629150" y="1878806"/>
            <a:ext cx="3887391" cy="2763441"/>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50" name="Google Shape;50;p33"/>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33"/>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3"/>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9265782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3"/>
        <p:cNvGrpSpPr/>
        <p:nvPr/>
      </p:nvGrpSpPr>
      <p:grpSpPr>
        <a:xfrm>
          <a:off x="0" y="0"/>
          <a:ext cx="0" cy="0"/>
          <a:chOff x="0" y="0"/>
          <a:chExt cx="0" cy="0"/>
        </a:xfrm>
      </p:grpSpPr>
      <p:sp>
        <p:nvSpPr>
          <p:cNvPr id="54" name="Google Shape;54;p34"/>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34"/>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34"/>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34"/>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40916297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8"/>
        <p:cNvGrpSpPr/>
        <p:nvPr/>
      </p:nvGrpSpPr>
      <p:grpSpPr>
        <a:xfrm>
          <a:off x="0" y="0"/>
          <a:ext cx="0" cy="0"/>
          <a:chOff x="0" y="0"/>
          <a:chExt cx="0" cy="0"/>
        </a:xfrm>
      </p:grpSpPr>
      <p:sp>
        <p:nvSpPr>
          <p:cNvPr id="59" name="Google Shape;59;p35"/>
          <p:cNvSpPr txBox="1">
            <a:spLocks noGrp="1"/>
          </p:cNvSpPr>
          <p:nvPr>
            <p:ph type="title"/>
          </p:nvPr>
        </p:nvSpPr>
        <p:spPr>
          <a:xfrm>
            <a:off x="629841" y="342900"/>
            <a:ext cx="2949178" cy="12001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5"/>
          <p:cNvSpPr txBox="1">
            <a:spLocks noGrp="1"/>
          </p:cNvSpPr>
          <p:nvPr>
            <p:ph type="body" idx="1"/>
          </p:nvPr>
        </p:nvSpPr>
        <p:spPr>
          <a:xfrm>
            <a:off x="3887391" y="740569"/>
            <a:ext cx="4629150" cy="3655219"/>
          </a:xfrm>
          <a:prstGeom prst="rect">
            <a:avLst/>
          </a:prstGeom>
          <a:noFill/>
          <a:ln>
            <a:noFill/>
          </a:ln>
        </p:spPr>
        <p:txBody>
          <a:bodyPr spcFirstLastPara="1" wrap="square" lIns="91425" tIns="45700" rIns="91425" bIns="45700" anchor="t" anchorCtr="0">
            <a:normAutofit/>
          </a:bodyPr>
          <a:lstStyle>
            <a:lvl1pPr marL="342900" lvl="0" indent="-323850" algn="l">
              <a:lnSpc>
                <a:spcPct val="90000"/>
              </a:lnSpc>
              <a:spcBef>
                <a:spcPts val="750"/>
              </a:spcBef>
              <a:spcAft>
                <a:spcPts val="0"/>
              </a:spcAft>
              <a:buClr>
                <a:schemeClr val="dk1"/>
              </a:buClr>
              <a:buSzPts val="3200"/>
              <a:buChar char="•"/>
              <a:defRPr sz="2400"/>
            </a:lvl1pPr>
            <a:lvl2pPr marL="685800" lvl="1" indent="-304800" algn="l">
              <a:lnSpc>
                <a:spcPct val="90000"/>
              </a:lnSpc>
              <a:spcBef>
                <a:spcPts val="375"/>
              </a:spcBef>
              <a:spcAft>
                <a:spcPts val="0"/>
              </a:spcAft>
              <a:buClr>
                <a:schemeClr val="dk1"/>
              </a:buClr>
              <a:buSzPts val="2800"/>
              <a:buChar char="•"/>
              <a:defRPr sz="2100"/>
            </a:lvl2pPr>
            <a:lvl3pPr marL="1028700" lvl="2" indent="-285750" algn="l">
              <a:lnSpc>
                <a:spcPct val="90000"/>
              </a:lnSpc>
              <a:spcBef>
                <a:spcPts val="375"/>
              </a:spcBef>
              <a:spcAft>
                <a:spcPts val="0"/>
              </a:spcAft>
              <a:buClr>
                <a:schemeClr val="dk1"/>
              </a:buClr>
              <a:buSzPts val="2400"/>
              <a:buChar char="•"/>
              <a:defRPr sz="1800"/>
            </a:lvl3pPr>
            <a:lvl4pPr marL="1371600" lvl="3" indent="-266700" algn="l">
              <a:lnSpc>
                <a:spcPct val="90000"/>
              </a:lnSpc>
              <a:spcBef>
                <a:spcPts val="375"/>
              </a:spcBef>
              <a:spcAft>
                <a:spcPts val="0"/>
              </a:spcAft>
              <a:buClr>
                <a:schemeClr val="dk1"/>
              </a:buClr>
              <a:buSzPts val="2000"/>
              <a:buChar char="•"/>
              <a:defRPr sz="1500"/>
            </a:lvl4pPr>
            <a:lvl5pPr marL="1714500" lvl="4" indent="-266700" algn="l">
              <a:lnSpc>
                <a:spcPct val="90000"/>
              </a:lnSpc>
              <a:spcBef>
                <a:spcPts val="375"/>
              </a:spcBef>
              <a:spcAft>
                <a:spcPts val="0"/>
              </a:spcAft>
              <a:buClr>
                <a:schemeClr val="dk1"/>
              </a:buClr>
              <a:buSzPts val="2000"/>
              <a:buChar char="•"/>
              <a:defRPr sz="1500"/>
            </a:lvl5pPr>
            <a:lvl6pPr marL="2057400" lvl="5" indent="-266700" algn="l">
              <a:lnSpc>
                <a:spcPct val="90000"/>
              </a:lnSpc>
              <a:spcBef>
                <a:spcPts val="375"/>
              </a:spcBef>
              <a:spcAft>
                <a:spcPts val="0"/>
              </a:spcAft>
              <a:buClr>
                <a:schemeClr val="dk1"/>
              </a:buClr>
              <a:buSzPts val="2000"/>
              <a:buChar char="•"/>
              <a:defRPr sz="1500"/>
            </a:lvl6pPr>
            <a:lvl7pPr marL="2400300" lvl="6" indent="-266700" algn="l">
              <a:lnSpc>
                <a:spcPct val="90000"/>
              </a:lnSpc>
              <a:spcBef>
                <a:spcPts val="375"/>
              </a:spcBef>
              <a:spcAft>
                <a:spcPts val="0"/>
              </a:spcAft>
              <a:buClr>
                <a:schemeClr val="dk1"/>
              </a:buClr>
              <a:buSzPts val="2000"/>
              <a:buChar char="•"/>
              <a:defRPr sz="1500"/>
            </a:lvl7pPr>
            <a:lvl8pPr marL="2743200" lvl="7" indent="-266700" algn="l">
              <a:lnSpc>
                <a:spcPct val="90000"/>
              </a:lnSpc>
              <a:spcBef>
                <a:spcPts val="375"/>
              </a:spcBef>
              <a:spcAft>
                <a:spcPts val="0"/>
              </a:spcAft>
              <a:buClr>
                <a:schemeClr val="dk1"/>
              </a:buClr>
              <a:buSzPts val="2000"/>
              <a:buChar char="•"/>
              <a:defRPr sz="1500"/>
            </a:lvl8pPr>
            <a:lvl9pPr marL="3086100" lvl="8" indent="-266700" algn="l">
              <a:lnSpc>
                <a:spcPct val="90000"/>
              </a:lnSpc>
              <a:spcBef>
                <a:spcPts val="375"/>
              </a:spcBef>
              <a:spcAft>
                <a:spcPts val="0"/>
              </a:spcAft>
              <a:buClr>
                <a:schemeClr val="dk1"/>
              </a:buClr>
              <a:buSzPts val="2000"/>
              <a:buChar char="•"/>
              <a:defRPr sz="1500"/>
            </a:lvl9pPr>
          </a:lstStyle>
          <a:p>
            <a:endParaRPr/>
          </a:p>
        </p:txBody>
      </p:sp>
      <p:sp>
        <p:nvSpPr>
          <p:cNvPr id="61" name="Google Shape;61;p35"/>
          <p:cNvSpPr txBox="1">
            <a:spLocks noGrp="1"/>
          </p:cNvSpPr>
          <p:nvPr>
            <p:ph type="body" idx="2"/>
          </p:nvPr>
        </p:nvSpPr>
        <p:spPr>
          <a:xfrm>
            <a:off x="629841" y="1543050"/>
            <a:ext cx="2949178" cy="2858691"/>
          </a:xfrm>
          <a:prstGeom prst="rect">
            <a:avLst/>
          </a:prstGeom>
          <a:noFill/>
          <a:ln>
            <a:noFill/>
          </a:ln>
        </p:spPr>
        <p:txBody>
          <a:bodyPr spcFirstLastPara="1" wrap="square" lIns="91425" tIns="45700" rIns="91425" bIns="45700" anchor="t" anchorCtr="0">
            <a:normAutofit/>
          </a:bodyPr>
          <a:lstStyle>
            <a:lvl1pPr marL="342900" lvl="0" indent="-171450" algn="l">
              <a:lnSpc>
                <a:spcPct val="90000"/>
              </a:lnSpc>
              <a:spcBef>
                <a:spcPts val="750"/>
              </a:spcBef>
              <a:spcAft>
                <a:spcPts val="0"/>
              </a:spcAft>
              <a:buClr>
                <a:schemeClr val="dk1"/>
              </a:buClr>
              <a:buSzPts val="1600"/>
              <a:buNone/>
              <a:defRPr sz="1200"/>
            </a:lvl1pPr>
            <a:lvl2pPr marL="685800" lvl="1" indent="-171450" algn="l">
              <a:lnSpc>
                <a:spcPct val="90000"/>
              </a:lnSpc>
              <a:spcBef>
                <a:spcPts val="375"/>
              </a:spcBef>
              <a:spcAft>
                <a:spcPts val="0"/>
              </a:spcAft>
              <a:buClr>
                <a:schemeClr val="dk1"/>
              </a:buClr>
              <a:buSzPts val="1400"/>
              <a:buNone/>
              <a:defRPr sz="1050"/>
            </a:lvl2pPr>
            <a:lvl3pPr marL="1028700" lvl="2" indent="-171450" algn="l">
              <a:lnSpc>
                <a:spcPct val="90000"/>
              </a:lnSpc>
              <a:spcBef>
                <a:spcPts val="375"/>
              </a:spcBef>
              <a:spcAft>
                <a:spcPts val="0"/>
              </a:spcAft>
              <a:buClr>
                <a:schemeClr val="dk1"/>
              </a:buClr>
              <a:buSzPts val="1200"/>
              <a:buNone/>
              <a:defRPr sz="900"/>
            </a:lvl3pPr>
            <a:lvl4pPr marL="1371600" lvl="3" indent="-171450" algn="l">
              <a:lnSpc>
                <a:spcPct val="90000"/>
              </a:lnSpc>
              <a:spcBef>
                <a:spcPts val="375"/>
              </a:spcBef>
              <a:spcAft>
                <a:spcPts val="0"/>
              </a:spcAft>
              <a:buClr>
                <a:schemeClr val="dk1"/>
              </a:buClr>
              <a:buSzPts val="1000"/>
              <a:buNone/>
              <a:defRPr sz="750"/>
            </a:lvl4pPr>
            <a:lvl5pPr marL="1714500" lvl="4" indent="-171450" algn="l">
              <a:lnSpc>
                <a:spcPct val="90000"/>
              </a:lnSpc>
              <a:spcBef>
                <a:spcPts val="375"/>
              </a:spcBef>
              <a:spcAft>
                <a:spcPts val="0"/>
              </a:spcAft>
              <a:buClr>
                <a:schemeClr val="dk1"/>
              </a:buClr>
              <a:buSzPts val="1000"/>
              <a:buNone/>
              <a:defRPr sz="750"/>
            </a:lvl5pPr>
            <a:lvl6pPr marL="2057400" lvl="5" indent="-171450" algn="l">
              <a:lnSpc>
                <a:spcPct val="90000"/>
              </a:lnSpc>
              <a:spcBef>
                <a:spcPts val="375"/>
              </a:spcBef>
              <a:spcAft>
                <a:spcPts val="0"/>
              </a:spcAft>
              <a:buClr>
                <a:schemeClr val="dk1"/>
              </a:buClr>
              <a:buSzPts val="1000"/>
              <a:buNone/>
              <a:defRPr sz="750"/>
            </a:lvl6pPr>
            <a:lvl7pPr marL="2400300" lvl="6" indent="-171450" algn="l">
              <a:lnSpc>
                <a:spcPct val="90000"/>
              </a:lnSpc>
              <a:spcBef>
                <a:spcPts val="375"/>
              </a:spcBef>
              <a:spcAft>
                <a:spcPts val="0"/>
              </a:spcAft>
              <a:buClr>
                <a:schemeClr val="dk1"/>
              </a:buClr>
              <a:buSzPts val="1000"/>
              <a:buNone/>
              <a:defRPr sz="750"/>
            </a:lvl7pPr>
            <a:lvl8pPr marL="2743200" lvl="7" indent="-171450" algn="l">
              <a:lnSpc>
                <a:spcPct val="90000"/>
              </a:lnSpc>
              <a:spcBef>
                <a:spcPts val="375"/>
              </a:spcBef>
              <a:spcAft>
                <a:spcPts val="0"/>
              </a:spcAft>
              <a:buClr>
                <a:schemeClr val="dk1"/>
              </a:buClr>
              <a:buSzPts val="1000"/>
              <a:buNone/>
              <a:defRPr sz="750"/>
            </a:lvl8pPr>
            <a:lvl9pPr marL="3086100" lvl="8" indent="-171450" algn="l">
              <a:lnSpc>
                <a:spcPct val="90000"/>
              </a:lnSpc>
              <a:spcBef>
                <a:spcPts val="375"/>
              </a:spcBef>
              <a:spcAft>
                <a:spcPts val="0"/>
              </a:spcAft>
              <a:buClr>
                <a:schemeClr val="dk1"/>
              </a:buClr>
              <a:buSzPts val="1000"/>
              <a:buNone/>
              <a:defRPr sz="750"/>
            </a:lvl9pPr>
          </a:lstStyle>
          <a:p>
            <a:endParaRPr/>
          </a:p>
        </p:txBody>
      </p:sp>
      <p:sp>
        <p:nvSpPr>
          <p:cNvPr id="62" name="Google Shape;62;p35"/>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5"/>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5"/>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053300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5"/>
        <p:cNvGrpSpPr/>
        <p:nvPr/>
      </p:nvGrpSpPr>
      <p:grpSpPr>
        <a:xfrm>
          <a:off x="0" y="0"/>
          <a:ext cx="0" cy="0"/>
          <a:chOff x="0" y="0"/>
          <a:chExt cx="0" cy="0"/>
        </a:xfrm>
      </p:grpSpPr>
      <p:sp>
        <p:nvSpPr>
          <p:cNvPr id="66" name="Google Shape;66;p36"/>
          <p:cNvSpPr txBox="1">
            <a:spLocks noGrp="1"/>
          </p:cNvSpPr>
          <p:nvPr>
            <p:ph type="title"/>
          </p:nvPr>
        </p:nvSpPr>
        <p:spPr>
          <a:xfrm>
            <a:off x="629841" y="342900"/>
            <a:ext cx="2949178" cy="12001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6"/>
          <p:cNvSpPr>
            <a:spLocks noGrp="1"/>
          </p:cNvSpPr>
          <p:nvPr>
            <p:ph type="pic" idx="2"/>
          </p:nvPr>
        </p:nvSpPr>
        <p:spPr>
          <a:xfrm>
            <a:off x="3887391" y="740569"/>
            <a:ext cx="4629150" cy="3655219"/>
          </a:xfrm>
          <a:prstGeom prst="rect">
            <a:avLst/>
          </a:prstGeom>
          <a:noFill/>
          <a:ln>
            <a:noFill/>
          </a:ln>
        </p:spPr>
      </p:sp>
      <p:sp>
        <p:nvSpPr>
          <p:cNvPr id="68" name="Google Shape;68;p36"/>
          <p:cNvSpPr txBox="1">
            <a:spLocks noGrp="1"/>
          </p:cNvSpPr>
          <p:nvPr>
            <p:ph type="body" idx="1"/>
          </p:nvPr>
        </p:nvSpPr>
        <p:spPr>
          <a:xfrm>
            <a:off x="629841" y="1543050"/>
            <a:ext cx="2949178" cy="2858691"/>
          </a:xfrm>
          <a:prstGeom prst="rect">
            <a:avLst/>
          </a:prstGeom>
          <a:noFill/>
          <a:ln>
            <a:noFill/>
          </a:ln>
        </p:spPr>
        <p:txBody>
          <a:bodyPr spcFirstLastPara="1" wrap="square" lIns="91425" tIns="45700" rIns="91425" bIns="45700" anchor="t" anchorCtr="0">
            <a:normAutofit/>
          </a:bodyPr>
          <a:lstStyle>
            <a:lvl1pPr marL="342900" lvl="0" indent="-171450" algn="l">
              <a:lnSpc>
                <a:spcPct val="90000"/>
              </a:lnSpc>
              <a:spcBef>
                <a:spcPts val="750"/>
              </a:spcBef>
              <a:spcAft>
                <a:spcPts val="0"/>
              </a:spcAft>
              <a:buClr>
                <a:schemeClr val="dk1"/>
              </a:buClr>
              <a:buSzPts val="1600"/>
              <a:buNone/>
              <a:defRPr sz="1200"/>
            </a:lvl1pPr>
            <a:lvl2pPr marL="685800" lvl="1" indent="-171450" algn="l">
              <a:lnSpc>
                <a:spcPct val="90000"/>
              </a:lnSpc>
              <a:spcBef>
                <a:spcPts val="375"/>
              </a:spcBef>
              <a:spcAft>
                <a:spcPts val="0"/>
              </a:spcAft>
              <a:buClr>
                <a:schemeClr val="dk1"/>
              </a:buClr>
              <a:buSzPts val="1400"/>
              <a:buNone/>
              <a:defRPr sz="1050"/>
            </a:lvl2pPr>
            <a:lvl3pPr marL="1028700" lvl="2" indent="-171450" algn="l">
              <a:lnSpc>
                <a:spcPct val="90000"/>
              </a:lnSpc>
              <a:spcBef>
                <a:spcPts val="375"/>
              </a:spcBef>
              <a:spcAft>
                <a:spcPts val="0"/>
              </a:spcAft>
              <a:buClr>
                <a:schemeClr val="dk1"/>
              </a:buClr>
              <a:buSzPts val="1200"/>
              <a:buNone/>
              <a:defRPr sz="900"/>
            </a:lvl3pPr>
            <a:lvl4pPr marL="1371600" lvl="3" indent="-171450" algn="l">
              <a:lnSpc>
                <a:spcPct val="90000"/>
              </a:lnSpc>
              <a:spcBef>
                <a:spcPts val="375"/>
              </a:spcBef>
              <a:spcAft>
                <a:spcPts val="0"/>
              </a:spcAft>
              <a:buClr>
                <a:schemeClr val="dk1"/>
              </a:buClr>
              <a:buSzPts val="1000"/>
              <a:buNone/>
              <a:defRPr sz="750"/>
            </a:lvl4pPr>
            <a:lvl5pPr marL="1714500" lvl="4" indent="-171450" algn="l">
              <a:lnSpc>
                <a:spcPct val="90000"/>
              </a:lnSpc>
              <a:spcBef>
                <a:spcPts val="375"/>
              </a:spcBef>
              <a:spcAft>
                <a:spcPts val="0"/>
              </a:spcAft>
              <a:buClr>
                <a:schemeClr val="dk1"/>
              </a:buClr>
              <a:buSzPts val="1000"/>
              <a:buNone/>
              <a:defRPr sz="750"/>
            </a:lvl5pPr>
            <a:lvl6pPr marL="2057400" lvl="5" indent="-171450" algn="l">
              <a:lnSpc>
                <a:spcPct val="90000"/>
              </a:lnSpc>
              <a:spcBef>
                <a:spcPts val="375"/>
              </a:spcBef>
              <a:spcAft>
                <a:spcPts val="0"/>
              </a:spcAft>
              <a:buClr>
                <a:schemeClr val="dk1"/>
              </a:buClr>
              <a:buSzPts val="1000"/>
              <a:buNone/>
              <a:defRPr sz="750"/>
            </a:lvl6pPr>
            <a:lvl7pPr marL="2400300" lvl="6" indent="-171450" algn="l">
              <a:lnSpc>
                <a:spcPct val="90000"/>
              </a:lnSpc>
              <a:spcBef>
                <a:spcPts val="375"/>
              </a:spcBef>
              <a:spcAft>
                <a:spcPts val="0"/>
              </a:spcAft>
              <a:buClr>
                <a:schemeClr val="dk1"/>
              </a:buClr>
              <a:buSzPts val="1000"/>
              <a:buNone/>
              <a:defRPr sz="750"/>
            </a:lvl7pPr>
            <a:lvl8pPr marL="2743200" lvl="7" indent="-171450" algn="l">
              <a:lnSpc>
                <a:spcPct val="90000"/>
              </a:lnSpc>
              <a:spcBef>
                <a:spcPts val="375"/>
              </a:spcBef>
              <a:spcAft>
                <a:spcPts val="0"/>
              </a:spcAft>
              <a:buClr>
                <a:schemeClr val="dk1"/>
              </a:buClr>
              <a:buSzPts val="1000"/>
              <a:buNone/>
              <a:defRPr sz="750"/>
            </a:lvl8pPr>
            <a:lvl9pPr marL="3086100" lvl="8" indent="-171450" algn="l">
              <a:lnSpc>
                <a:spcPct val="90000"/>
              </a:lnSpc>
              <a:spcBef>
                <a:spcPts val="375"/>
              </a:spcBef>
              <a:spcAft>
                <a:spcPts val="0"/>
              </a:spcAft>
              <a:buClr>
                <a:schemeClr val="dk1"/>
              </a:buClr>
              <a:buSzPts val="1000"/>
              <a:buNone/>
              <a:defRPr sz="750"/>
            </a:lvl9pPr>
          </a:lstStyle>
          <a:p>
            <a:endParaRPr/>
          </a:p>
        </p:txBody>
      </p:sp>
      <p:sp>
        <p:nvSpPr>
          <p:cNvPr id="69" name="Google Shape;69;p36"/>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6"/>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6"/>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7783442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2"/>
        <p:cNvGrpSpPr/>
        <p:nvPr/>
      </p:nvGrpSpPr>
      <p:grpSpPr>
        <a:xfrm>
          <a:off x="0" y="0"/>
          <a:ext cx="0" cy="0"/>
          <a:chOff x="0" y="0"/>
          <a:chExt cx="0" cy="0"/>
        </a:xfrm>
      </p:grpSpPr>
      <p:sp>
        <p:nvSpPr>
          <p:cNvPr id="73" name="Google Shape;73;p37"/>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7"/>
          <p:cNvSpPr txBox="1">
            <a:spLocks noGrp="1"/>
          </p:cNvSpPr>
          <p:nvPr>
            <p:ph type="body" idx="1"/>
          </p:nvPr>
        </p:nvSpPr>
        <p:spPr>
          <a:xfrm rot="5400000">
            <a:off x="2940248" y="-942380"/>
            <a:ext cx="3263504" cy="7886700"/>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75" name="Google Shape;75;p37"/>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7"/>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7"/>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5513198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8"/>
        <p:cNvGrpSpPr/>
        <p:nvPr/>
      </p:nvGrpSpPr>
      <p:grpSpPr>
        <a:xfrm>
          <a:off x="0" y="0"/>
          <a:ext cx="0" cy="0"/>
          <a:chOff x="0" y="0"/>
          <a:chExt cx="0" cy="0"/>
        </a:xfrm>
      </p:grpSpPr>
      <p:sp>
        <p:nvSpPr>
          <p:cNvPr id="79" name="Google Shape;79;p38"/>
          <p:cNvSpPr txBox="1">
            <a:spLocks noGrp="1"/>
          </p:cNvSpPr>
          <p:nvPr>
            <p:ph type="title"/>
          </p:nvPr>
        </p:nvSpPr>
        <p:spPr>
          <a:xfrm rot="5400000">
            <a:off x="5350073" y="1467446"/>
            <a:ext cx="4358879"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8"/>
          <p:cNvSpPr txBox="1">
            <a:spLocks noGrp="1"/>
          </p:cNvSpPr>
          <p:nvPr>
            <p:ph type="body" idx="1"/>
          </p:nvPr>
        </p:nvSpPr>
        <p:spPr>
          <a:xfrm rot="5400000">
            <a:off x="1349573" y="-447080"/>
            <a:ext cx="4358879" cy="5800725"/>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81" name="Google Shape;81;p38"/>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8"/>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8"/>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8642827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5"/>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5"/>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5"/>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13" name="Google Shape;13;p25"/>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14" name="Google Shape;14;p25"/>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495053476"/>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0" y="373950"/>
            <a:ext cx="8520600" cy="1580400"/>
          </a:xfrm>
          <a:prstGeom prst="rect">
            <a:avLst/>
          </a:prstGeom>
        </p:spPr>
        <p:txBody>
          <a:bodyPr spcFirstLastPara="1" wrap="square" lIns="91425" tIns="91425" rIns="91425" bIns="91425" anchor="b" anchorCtr="0">
            <a:noAutofit/>
          </a:bodyPr>
          <a:lstStyle/>
          <a:p>
            <a:pPr lvl="0">
              <a:lnSpc>
                <a:spcPct val="80000"/>
              </a:lnSpc>
            </a:pPr>
            <a:r>
              <a:rPr lang="en-GB" sz="3900" b="1" dirty="0">
                <a:solidFill>
                  <a:schemeClr val="lt1"/>
                </a:solidFill>
                <a:latin typeface="Raleway"/>
                <a:ea typeface="Raleway"/>
                <a:cs typeface="Raleway"/>
                <a:sym typeface="Raleway"/>
              </a:rPr>
              <a:t>Spatial Epidemiology:</a:t>
            </a:r>
            <a:br>
              <a:rPr lang="en-GB" sz="3900" b="1" dirty="0">
                <a:solidFill>
                  <a:schemeClr val="lt1"/>
                </a:solidFill>
                <a:latin typeface="Raleway"/>
                <a:ea typeface="Raleway"/>
                <a:cs typeface="Raleway"/>
                <a:sym typeface="Raleway"/>
              </a:rPr>
            </a:br>
            <a:r>
              <a:rPr lang="en-GB" sz="3200" dirty="0">
                <a:solidFill>
                  <a:schemeClr val="lt1"/>
                </a:solidFill>
                <a:latin typeface="Raleway"/>
                <a:ea typeface="Raleway"/>
                <a:cs typeface="Raleway"/>
                <a:sym typeface="Raleway"/>
              </a:rPr>
              <a:t>Spatial Clustering and Vulnerability</a:t>
            </a:r>
            <a:endParaRPr lang="en-GB" sz="3900" dirty="0">
              <a:solidFill>
                <a:schemeClr val="lt1"/>
              </a:solidFill>
              <a:latin typeface="Raleway"/>
              <a:ea typeface="Raleway"/>
              <a:cs typeface="Raleway"/>
              <a:sym typeface="Raleway"/>
            </a:endParaRPr>
          </a:p>
        </p:txBody>
      </p:sp>
      <p:sp>
        <p:nvSpPr>
          <p:cNvPr id="55" name="Google Shape;55;p13"/>
          <p:cNvSpPr txBox="1">
            <a:spLocks noGrp="1"/>
          </p:cNvSpPr>
          <p:nvPr>
            <p:ph type="subTitle" idx="1"/>
          </p:nvPr>
        </p:nvSpPr>
        <p:spPr>
          <a:xfrm>
            <a:off x="311700" y="2231440"/>
            <a:ext cx="8520600" cy="1686300"/>
          </a:xfrm>
          <a:prstGeom prst="rect">
            <a:avLst/>
          </a:prstGeom>
        </p:spPr>
        <p:txBody>
          <a:bodyPr spcFirstLastPara="1" wrap="square" lIns="91425" tIns="91425" rIns="91425" bIns="91425" anchor="t" anchorCtr="0">
            <a:noAutofit/>
          </a:bodyPr>
          <a:lstStyle/>
          <a:p>
            <a:pPr marL="0" lvl="0" indent="0">
              <a:lnSpc>
                <a:spcPct val="90000"/>
              </a:lnSpc>
            </a:pPr>
            <a:r>
              <a:rPr lang="en-US" sz="2000" b="1" dirty="0" err="1">
                <a:solidFill>
                  <a:schemeClr val="lt1"/>
                </a:solidFill>
                <a:latin typeface="Raleway"/>
                <a:ea typeface="Raleway"/>
                <a:cs typeface="Raleway"/>
                <a:sym typeface="Raleway"/>
              </a:rPr>
              <a:t>Mr</a:t>
            </a:r>
            <a:r>
              <a:rPr lang="en-US" sz="2000" b="1" dirty="0">
                <a:solidFill>
                  <a:schemeClr val="lt1"/>
                </a:solidFill>
                <a:latin typeface="Raleway"/>
                <a:ea typeface="Raleway"/>
                <a:cs typeface="Raleway"/>
                <a:sym typeface="Raleway"/>
              </a:rPr>
              <a:t> Bartholomew Hill</a:t>
            </a:r>
          </a:p>
          <a:p>
            <a:pPr marL="0" lvl="0" indent="0">
              <a:lnSpc>
                <a:spcPct val="90000"/>
              </a:lnSpc>
            </a:pPr>
            <a:r>
              <a:rPr lang="en-US" sz="2000" b="1" dirty="0">
                <a:solidFill>
                  <a:schemeClr val="lt1"/>
                </a:solidFill>
                <a:latin typeface="Raleway"/>
                <a:ea typeface="Raleway"/>
                <a:cs typeface="Raleway"/>
                <a:sym typeface="Raleway"/>
              </a:rPr>
              <a:t>Loughborough University</a:t>
            </a:r>
          </a:p>
          <a:p>
            <a:pPr marL="0" lvl="0" indent="0">
              <a:lnSpc>
                <a:spcPct val="90000"/>
              </a:lnSpc>
            </a:pPr>
            <a:r>
              <a:rPr lang="en-US" sz="2000" b="1" dirty="0">
                <a:solidFill>
                  <a:schemeClr val="lt1"/>
                </a:solidFill>
                <a:latin typeface="Raleway"/>
                <a:ea typeface="Raleway"/>
                <a:cs typeface="Raleway"/>
                <a:sym typeface="Raleway"/>
              </a:rPr>
              <a:t>b.e.p.hill@lboro.ac.uk</a:t>
            </a:r>
          </a:p>
          <a:p>
            <a:pPr marL="0" lvl="0" indent="0" algn="ctr" rtl="0">
              <a:lnSpc>
                <a:spcPct val="90000"/>
              </a:lnSpc>
              <a:spcBef>
                <a:spcPts val="0"/>
              </a:spcBef>
              <a:spcAft>
                <a:spcPts val="0"/>
              </a:spcAft>
              <a:buClr>
                <a:schemeClr val="dk1"/>
              </a:buClr>
              <a:buSzPts val="1100"/>
              <a:buFont typeface="Arial"/>
              <a:buNone/>
            </a:pPr>
            <a:endParaRPr lang="en-US" sz="2000" dirty="0">
              <a:solidFill>
                <a:srgbClr val="D8AB0B"/>
              </a:solidFill>
              <a:latin typeface="Raleway"/>
              <a:ea typeface="Raleway"/>
              <a:cs typeface="Raleway"/>
              <a:sym typeface="Raleway"/>
            </a:endParaRPr>
          </a:p>
        </p:txBody>
      </p:sp>
      <p:sp>
        <p:nvSpPr>
          <p:cNvPr id="4" name="AutoShape 2">
            <a:extLst>
              <a:ext uri="{FF2B5EF4-FFF2-40B4-BE49-F238E27FC236}">
                <a16:creationId xmlns:a16="http://schemas.microsoft.com/office/drawing/2014/main" id="{E65F30C0-9592-4BE9-A7A0-DDAE603D8F5E}"/>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a:extLst>
              <a:ext uri="{FF2B5EF4-FFF2-40B4-BE49-F238E27FC236}">
                <a16:creationId xmlns:a16="http://schemas.microsoft.com/office/drawing/2014/main" id="{9E0EFB7B-B4AE-4486-B238-5741974F9CA1}"/>
              </a:ext>
            </a:extLst>
          </p:cNvPr>
          <p:cNvSpPr>
            <a:spLocks noChangeAspect="1" noChangeArrowheads="1"/>
          </p:cNvSpPr>
          <p:nvPr/>
        </p:nvSpPr>
        <p:spPr bwMode="auto">
          <a:xfrm>
            <a:off x="4572000" y="25717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TextBox 8">
            <a:extLst>
              <a:ext uri="{FF2B5EF4-FFF2-40B4-BE49-F238E27FC236}">
                <a16:creationId xmlns:a16="http://schemas.microsoft.com/office/drawing/2014/main" id="{A7B1705E-FFB9-422A-97CA-54B96F5FFD9D}"/>
              </a:ext>
            </a:extLst>
          </p:cNvPr>
          <p:cNvSpPr txBox="1"/>
          <p:nvPr/>
        </p:nvSpPr>
        <p:spPr>
          <a:xfrm>
            <a:off x="0" y="4076409"/>
            <a:ext cx="9144000" cy="1067091"/>
          </a:xfrm>
          <a:prstGeom prst="rect">
            <a:avLst/>
          </a:prstGeom>
          <a:solidFill>
            <a:schemeClr val="bg1"/>
          </a:solidFill>
        </p:spPr>
        <p:txBody>
          <a:bodyPr wrap="square" rtlCol="0">
            <a:spAutoFit/>
          </a:bodyPr>
          <a:lstStyle/>
          <a:p>
            <a:endParaRPr lang="en-US" dirty="0"/>
          </a:p>
        </p:txBody>
      </p:sp>
      <p:pic>
        <p:nvPicPr>
          <p:cNvPr id="14" name="Google Shape;71;p15">
            <a:extLst>
              <a:ext uri="{FF2B5EF4-FFF2-40B4-BE49-F238E27FC236}">
                <a16:creationId xmlns:a16="http://schemas.microsoft.com/office/drawing/2014/main" id="{C87DE8D8-7E29-4D46-827B-629266DFB511}"/>
              </a:ext>
            </a:extLst>
          </p:cNvPr>
          <p:cNvPicPr preferRelativeResize="0"/>
          <p:nvPr/>
        </p:nvPicPr>
        <p:blipFill>
          <a:blip r:embed="rId3">
            <a:alphaModFix/>
          </a:blip>
          <a:stretch>
            <a:fillRect/>
          </a:stretch>
        </p:blipFill>
        <p:spPr>
          <a:xfrm>
            <a:off x="311700" y="4270805"/>
            <a:ext cx="2660903" cy="706516"/>
          </a:xfrm>
          <a:prstGeom prst="rect">
            <a:avLst/>
          </a:prstGeom>
          <a:noFill/>
          <a:ln>
            <a:noFill/>
          </a:ln>
        </p:spPr>
      </p:pic>
      <p:pic>
        <p:nvPicPr>
          <p:cNvPr id="3" name="Picture 2" descr="Shape&#10;&#10;Description automatically generated with low confidence">
            <a:extLst>
              <a:ext uri="{FF2B5EF4-FFF2-40B4-BE49-F238E27FC236}">
                <a16:creationId xmlns:a16="http://schemas.microsoft.com/office/drawing/2014/main" id="{CA461701-FBC5-9842-58E9-5AD814E85FBD}"/>
              </a:ext>
            </a:extLst>
          </p:cNvPr>
          <p:cNvPicPr>
            <a:picLocks noChangeAspect="1"/>
          </p:cNvPicPr>
          <p:nvPr/>
        </p:nvPicPr>
        <p:blipFill>
          <a:blip r:embed="rId4"/>
          <a:stretch>
            <a:fillRect/>
          </a:stretch>
        </p:blipFill>
        <p:spPr>
          <a:xfrm>
            <a:off x="7468427" y="3725151"/>
            <a:ext cx="1363873" cy="136387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Shape 76"/>
        <p:cNvGrpSpPr/>
        <p:nvPr/>
      </p:nvGrpSpPr>
      <p:grpSpPr>
        <a:xfrm>
          <a:off x="0" y="0"/>
          <a:ext cx="0" cy="0"/>
          <a:chOff x="0" y="0"/>
          <a:chExt cx="0" cy="0"/>
        </a:xfrm>
      </p:grpSpPr>
      <p:sp>
        <p:nvSpPr>
          <p:cNvPr id="77" name="Google Shape;77;p16"/>
          <p:cNvSpPr/>
          <p:nvPr/>
        </p:nvSpPr>
        <p:spPr>
          <a:xfrm>
            <a:off x="-125" y="4229325"/>
            <a:ext cx="9144000" cy="9579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a:lnSpc>
                <a:spcPct val="90000"/>
              </a:lnSpc>
              <a:buClr>
                <a:schemeClr val="lt1"/>
              </a:buClr>
              <a:buSzPts val="4000"/>
              <a:buFont typeface="Calibri"/>
              <a:buNone/>
            </a:pPr>
            <a:r>
              <a:rPr lang="en-GB" sz="2800" b="1" dirty="0">
                <a:solidFill>
                  <a:schemeClr val="bg1"/>
                </a:solidFill>
                <a:latin typeface="Raleway" pitchFamily="2" charset="0"/>
              </a:rPr>
              <a:t>What does SatScan use to work? </a:t>
            </a:r>
            <a:endParaRPr lang="en-GB" b="1" dirty="0">
              <a:solidFill>
                <a:schemeClr val="bg1"/>
              </a:solidFill>
              <a:latin typeface="Raleway" pitchFamily="2" charset="0"/>
            </a:endParaRPr>
          </a:p>
        </p:txBody>
      </p:sp>
      <p:pic>
        <p:nvPicPr>
          <p:cNvPr id="80" name="Google Shape;80;p16"/>
          <p:cNvPicPr preferRelativeResize="0"/>
          <p:nvPr/>
        </p:nvPicPr>
        <p:blipFill>
          <a:blip r:embed="rId3">
            <a:alphaModFix/>
          </a:blip>
          <a:stretch>
            <a:fillRect/>
          </a:stretch>
        </p:blipFill>
        <p:spPr>
          <a:xfrm>
            <a:off x="311700" y="4333148"/>
            <a:ext cx="2660903" cy="706516"/>
          </a:xfrm>
          <a:prstGeom prst="rect">
            <a:avLst/>
          </a:prstGeom>
          <a:noFill/>
          <a:ln>
            <a:noFill/>
          </a:ln>
        </p:spPr>
      </p:pic>
      <p:cxnSp>
        <p:nvCxnSpPr>
          <p:cNvPr id="13" name="Google Shape;114;p2">
            <a:extLst>
              <a:ext uri="{FF2B5EF4-FFF2-40B4-BE49-F238E27FC236}">
                <a16:creationId xmlns:a16="http://schemas.microsoft.com/office/drawing/2014/main" id="{1047C500-534E-443F-B729-19226046B4FD}"/>
              </a:ext>
            </a:extLst>
          </p:cNvPr>
          <p:cNvCxnSpPr>
            <a:cxnSpLocks/>
          </p:cNvCxnSpPr>
          <p:nvPr/>
        </p:nvCxnSpPr>
        <p:spPr>
          <a:xfrm>
            <a:off x="378553" y="997482"/>
            <a:ext cx="5637236" cy="0"/>
          </a:xfrm>
          <a:prstGeom prst="straightConnector1">
            <a:avLst/>
          </a:prstGeom>
          <a:noFill/>
          <a:ln w="15875" cap="flat" cmpd="sng">
            <a:solidFill>
              <a:srgbClr val="FFFFFF"/>
            </a:solidFill>
            <a:prstDash val="solid"/>
            <a:miter lim="800000"/>
            <a:headEnd type="none" w="sm" len="sm"/>
            <a:tailEnd type="none" w="sm" len="sm"/>
          </a:ln>
        </p:spPr>
      </p:cxnSp>
      <p:graphicFrame>
        <p:nvGraphicFramePr>
          <p:cNvPr id="9" name="Google Shape;199;p9">
            <a:extLst>
              <a:ext uri="{FF2B5EF4-FFF2-40B4-BE49-F238E27FC236}">
                <a16:creationId xmlns:a16="http://schemas.microsoft.com/office/drawing/2014/main" id="{9E6EEC9F-53E1-42FD-864F-69C4C84FE128}"/>
              </a:ext>
            </a:extLst>
          </p:cNvPr>
          <p:cNvGraphicFramePr/>
          <p:nvPr>
            <p:extLst>
              <p:ext uri="{D42A27DB-BD31-4B8C-83A1-F6EECF244321}">
                <p14:modId xmlns:p14="http://schemas.microsoft.com/office/powerpoint/2010/main" val="3189382292"/>
              </p:ext>
            </p:extLst>
          </p:nvPr>
        </p:nvGraphicFramePr>
        <p:xfrm>
          <a:off x="378552" y="1121551"/>
          <a:ext cx="8453747" cy="3043726"/>
        </p:xfrm>
        <a:graphic>
          <a:graphicData uri="http://schemas.openxmlformats.org/drawingml/2006/table">
            <a:tbl>
              <a:tblPr firstRow="1" bandRow="1">
                <a:tableStyleId>{793D81CF-94F2-401A-BA57-92F5A7B2D0C5}</a:tableStyleId>
              </a:tblPr>
              <a:tblGrid>
                <a:gridCol w="1612884">
                  <a:extLst>
                    <a:ext uri="{9D8B030D-6E8A-4147-A177-3AD203B41FA5}">
                      <a16:colId xmlns:a16="http://schemas.microsoft.com/office/drawing/2014/main" val="20000"/>
                    </a:ext>
                  </a:extLst>
                </a:gridCol>
                <a:gridCol w="4189800">
                  <a:extLst>
                    <a:ext uri="{9D8B030D-6E8A-4147-A177-3AD203B41FA5}">
                      <a16:colId xmlns:a16="http://schemas.microsoft.com/office/drawing/2014/main" val="20001"/>
                    </a:ext>
                  </a:extLst>
                </a:gridCol>
                <a:gridCol w="2651063">
                  <a:extLst>
                    <a:ext uri="{9D8B030D-6E8A-4147-A177-3AD203B41FA5}">
                      <a16:colId xmlns:a16="http://schemas.microsoft.com/office/drawing/2014/main" val="20002"/>
                    </a:ext>
                  </a:extLst>
                </a:gridCol>
              </a:tblGrid>
              <a:tr h="807436">
                <a:tc>
                  <a:txBody>
                    <a:bodyPr/>
                    <a:lstStyle/>
                    <a:p>
                      <a:pPr marL="0" marR="0" lvl="0" indent="0" algn="l" rtl="0">
                        <a:spcBef>
                          <a:spcPts val="0"/>
                        </a:spcBef>
                        <a:spcAft>
                          <a:spcPts val="0"/>
                        </a:spcAft>
                        <a:buNone/>
                      </a:pPr>
                      <a:r>
                        <a:rPr lang="en-GB" sz="1600" u="none" strike="noStrike" cap="none">
                          <a:latin typeface="Raleway" pitchFamily="2" charset="0"/>
                        </a:rPr>
                        <a:t>Input Data Type</a:t>
                      </a:r>
                      <a:endParaRPr sz="1600">
                        <a:latin typeface="Raleway" pitchFamily="2" charset="0"/>
                      </a:endParaRPr>
                    </a:p>
                  </a:txBody>
                  <a:tcPr marL="105350" marR="105350" marT="52675" marB="52675"/>
                </a:tc>
                <a:tc>
                  <a:txBody>
                    <a:bodyPr/>
                    <a:lstStyle/>
                    <a:p>
                      <a:pPr marL="0" marR="0" lvl="0" indent="0" algn="l" rtl="0">
                        <a:spcBef>
                          <a:spcPts val="0"/>
                        </a:spcBef>
                        <a:spcAft>
                          <a:spcPts val="0"/>
                        </a:spcAft>
                        <a:buNone/>
                      </a:pPr>
                      <a:r>
                        <a:rPr lang="en-GB" sz="1600" dirty="0">
                          <a:latin typeface="Raleway" pitchFamily="2" charset="0"/>
                        </a:rPr>
                        <a:t>Format </a:t>
                      </a:r>
                      <a:endParaRPr sz="1600" dirty="0">
                        <a:latin typeface="Raleway" pitchFamily="2" charset="0"/>
                      </a:endParaRPr>
                    </a:p>
                  </a:txBody>
                  <a:tcPr marL="105350" marR="105350" marT="52675" marB="52675"/>
                </a:tc>
                <a:tc>
                  <a:txBody>
                    <a:bodyPr/>
                    <a:lstStyle/>
                    <a:p>
                      <a:pPr marL="0" marR="0" lvl="0" indent="0" algn="l" rtl="0">
                        <a:spcBef>
                          <a:spcPts val="0"/>
                        </a:spcBef>
                        <a:spcAft>
                          <a:spcPts val="0"/>
                        </a:spcAft>
                        <a:buNone/>
                      </a:pPr>
                      <a:r>
                        <a:rPr lang="en-GB" sz="1600" dirty="0">
                          <a:latin typeface="Raleway" pitchFamily="2" charset="0"/>
                        </a:rPr>
                        <a:t>Example (# means new column)</a:t>
                      </a:r>
                      <a:endParaRPr sz="1600" dirty="0">
                        <a:latin typeface="Raleway" pitchFamily="2" charset="0"/>
                      </a:endParaRPr>
                    </a:p>
                  </a:txBody>
                  <a:tcPr marL="105350" marR="105350" marT="52675" marB="52675"/>
                </a:tc>
                <a:extLst>
                  <a:ext uri="{0D108BD9-81ED-4DB2-BD59-A6C34878D82A}">
                    <a16:rowId xmlns:a16="http://schemas.microsoft.com/office/drawing/2014/main" val="10000"/>
                  </a:ext>
                </a:extLst>
              </a:tr>
              <a:tr h="901699">
                <a:tc>
                  <a:txBody>
                    <a:bodyPr/>
                    <a:lstStyle/>
                    <a:p>
                      <a:pPr marL="0" marR="0" lvl="0" indent="0" algn="l" rtl="0">
                        <a:spcBef>
                          <a:spcPts val="0"/>
                        </a:spcBef>
                        <a:spcAft>
                          <a:spcPts val="0"/>
                        </a:spcAft>
                        <a:buNone/>
                      </a:pPr>
                      <a:r>
                        <a:rPr lang="en-GB" sz="1400">
                          <a:latin typeface="Raleway" pitchFamily="2" charset="0"/>
                        </a:rPr>
                        <a:t>Case File</a:t>
                      </a:r>
                      <a:endParaRPr sz="1400">
                        <a:latin typeface="Raleway" pitchFamily="2" charset="0"/>
                      </a:endParaRPr>
                    </a:p>
                  </a:txBody>
                  <a:tcPr marL="105350" marR="105350" marT="52675" marB="52675"/>
                </a:tc>
                <a:tc>
                  <a:txBody>
                    <a:bodyPr/>
                    <a:lstStyle/>
                    <a:p>
                      <a:pPr marL="0" marR="0" lvl="0" indent="0" algn="l" rtl="0">
                        <a:spcBef>
                          <a:spcPts val="0"/>
                        </a:spcBef>
                        <a:spcAft>
                          <a:spcPts val="0"/>
                        </a:spcAft>
                        <a:buNone/>
                      </a:pPr>
                      <a:r>
                        <a:rPr lang="en-GB" sz="1400">
                          <a:latin typeface="Raleway" pitchFamily="2" charset="0"/>
                        </a:rPr>
                        <a:t>&lt;Location ID&gt;, &lt;Number of Cases&gt;, &lt;Time&gt; (OPTIONAL)</a:t>
                      </a:r>
                      <a:endParaRPr sz="1400">
                        <a:latin typeface="Raleway" pitchFamily="2" charset="0"/>
                      </a:endParaRPr>
                    </a:p>
                    <a:p>
                      <a:pPr marL="0" marR="0" lvl="0" indent="0" algn="l" rtl="0">
                        <a:spcBef>
                          <a:spcPts val="0"/>
                        </a:spcBef>
                        <a:spcAft>
                          <a:spcPts val="0"/>
                        </a:spcAft>
                        <a:buNone/>
                      </a:pPr>
                      <a:endParaRPr sz="1400">
                        <a:latin typeface="Raleway" pitchFamily="2" charset="0"/>
                      </a:endParaRPr>
                    </a:p>
                    <a:p>
                      <a:pPr marL="0" marR="0" lvl="0" indent="0" algn="l" rtl="0">
                        <a:spcBef>
                          <a:spcPts val="0"/>
                        </a:spcBef>
                        <a:spcAft>
                          <a:spcPts val="0"/>
                        </a:spcAft>
                        <a:buNone/>
                      </a:pPr>
                      <a:endParaRPr sz="1400">
                        <a:latin typeface="Raleway" pitchFamily="2" charset="0"/>
                      </a:endParaRPr>
                    </a:p>
                  </a:txBody>
                  <a:tcPr marL="105350" marR="105350" marT="52675" marB="52675"/>
                </a:tc>
                <a:tc>
                  <a:txBody>
                    <a:bodyPr/>
                    <a:lstStyle/>
                    <a:p>
                      <a:pPr marL="0" marR="0" lvl="0" indent="0" algn="l" rtl="0">
                        <a:spcBef>
                          <a:spcPts val="0"/>
                        </a:spcBef>
                        <a:spcAft>
                          <a:spcPts val="0"/>
                        </a:spcAft>
                        <a:buNone/>
                      </a:pPr>
                      <a:r>
                        <a:rPr lang="en-GB" sz="1400" dirty="0">
                          <a:latin typeface="Raleway" pitchFamily="2" charset="0"/>
                        </a:rPr>
                        <a:t>London # 5470 # 2022/5/13</a:t>
                      </a:r>
                      <a:endParaRPr sz="1400" dirty="0">
                        <a:latin typeface="Raleway" pitchFamily="2" charset="0"/>
                      </a:endParaRPr>
                    </a:p>
                    <a:p>
                      <a:pPr marL="0" marR="0" lvl="0" indent="0" algn="l" rtl="0">
                        <a:spcBef>
                          <a:spcPts val="0"/>
                        </a:spcBef>
                        <a:spcAft>
                          <a:spcPts val="0"/>
                        </a:spcAft>
                        <a:buNone/>
                      </a:pPr>
                      <a:r>
                        <a:rPr lang="en-GB" sz="1400" dirty="0">
                          <a:latin typeface="Raleway" pitchFamily="2" charset="0"/>
                        </a:rPr>
                        <a:t>Folkestone # 2068 # 2022/6/13</a:t>
                      </a:r>
                      <a:endParaRPr sz="1400" dirty="0">
                        <a:latin typeface="Raleway" pitchFamily="2" charset="0"/>
                      </a:endParaRPr>
                    </a:p>
                  </a:txBody>
                  <a:tcPr marL="105350" marR="105350" marT="52675" marB="52675"/>
                </a:tc>
                <a:extLst>
                  <a:ext uri="{0D108BD9-81ED-4DB2-BD59-A6C34878D82A}">
                    <a16:rowId xmlns:a16="http://schemas.microsoft.com/office/drawing/2014/main" val="10001"/>
                  </a:ext>
                </a:extLst>
              </a:tr>
              <a:tr h="500388">
                <a:tc>
                  <a:txBody>
                    <a:bodyPr/>
                    <a:lstStyle/>
                    <a:p>
                      <a:pPr marL="0" marR="0" lvl="0" indent="0" algn="l" rtl="0">
                        <a:spcBef>
                          <a:spcPts val="0"/>
                        </a:spcBef>
                        <a:spcAft>
                          <a:spcPts val="0"/>
                        </a:spcAft>
                        <a:buNone/>
                      </a:pPr>
                      <a:r>
                        <a:rPr lang="en-GB" sz="1400">
                          <a:latin typeface="Raleway" pitchFamily="2" charset="0"/>
                        </a:rPr>
                        <a:t>Population File</a:t>
                      </a:r>
                      <a:endParaRPr sz="1400">
                        <a:latin typeface="Raleway" pitchFamily="2" charset="0"/>
                      </a:endParaRPr>
                    </a:p>
                  </a:txBody>
                  <a:tcPr marL="105350" marR="105350" marT="52675" marB="52675"/>
                </a:tc>
                <a:tc>
                  <a:txBody>
                    <a:bodyPr/>
                    <a:lstStyle/>
                    <a:p>
                      <a:pPr marL="0" marR="0" lvl="0" indent="0" algn="l" rtl="0">
                        <a:spcBef>
                          <a:spcPts val="0"/>
                        </a:spcBef>
                        <a:spcAft>
                          <a:spcPts val="0"/>
                        </a:spcAft>
                        <a:buNone/>
                      </a:pPr>
                      <a:r>
                        <a:rPr lang="en-GB" sz="1400" dirty="0">
                          <a:latin typeface="Raleway" pitchFamily="2" charset="0"/>
                        </a:rPr>
                        <a:t>&lt;Location ID&gt;, &lt;Population&gt;  </a:t>
                      </a:r>
                      <a:endParaRPr sz="1400" dirty="0">
                        <a:latin typeface="Raleway" pitchFamily="2" charset="0"/>
                      </a:endParaRPr>
                    </a:p>
                  </a:txBody>
                  <a:tcPr marL="105350" marR="105350" marT="52675" marB="52675"/>
                </a:tc>
                <a:tc>
                  <a:txBody>
                    <a:bodyPr/>
                    <a:lstStyle/>
                    <a:p>
                      <a:pPr marL="0" marR="0" lvl="0" indent="0" algn="l" rtl="0">
                        <a:spcBef>
                          <a:spcPts val="0"/>
                        </a:spcBef>
                        <a:spcAft>
                          <a:spcPts val="0"/>
                        </a:spcAft>
                        <a:buNone/>
                      </a:pPr>
                      <a:r>
                        <a:rPr lang="en-GB" sz="1400" dirty="0">
                          <a:latin typeface="Raleway" pitchFamily="2" charset="0"/>
                        </a:rPr>
                        <a:t>Lincoln # 20437</a:t>
                      </a:r>
                      <a:endParaRPr sz="1400" dirty="0">
                        <a:latin typeface="Raleway" pitchFamily="2" charset="0"/>
                      </a:endParaRPr>
                    </a:p>
                    <a:p>
                      <a:pPr marL="0" marR="0" lvl="0" indent="0" algn="l" rtl="0">
                        <a:spcBef>
                          <a:spcPts val="0"/>
                        </a:spcBef>
                        <a:spcAft>
                          <a:spcPts val="0"/>
                        </a:spcAft>
                        <a:buNone/>
                      </a:pPr>
                      <a:r>
                        <a:rPr lang="en-GB" sz="1400" dirty="0">
                          <a:latin typeface="Raleway" pitchFamily="2" charset="0"/>
                        </a:rPr>
                        <a:t>Grantham # 7457</a:t>
                      </a:r>
                      <a:endParaRPr sz="1400" dirty="0">
                        <a:latin typeface="Raleway" pitchFamily="2" charset="0"/>
                      </a:endParaRPr>
                    </a:p>
                  </a:txBody>
                  <a:tcPr marL="105350" marR="105350" marT="52675" marB="52675"/>
                </a:tc>
                <a:extLst>
                  <a:ext uri="{0D108BD9-81ED-4DB2-BD59-A6C34878D82A}">
                    <a16:rowId xmlns:a16="http://schemas.microsoft.com/office/drawing/2014/main" val="10002"/>
                  </a:ext>
                </a:extLst>
              </a:tr>
              <a:tr h="701043">
                <a:tc>
                  <a:txBody>
                    <a:bodyPr/>
                    <a:lstStyle/>
                    <a:p>
                      <a:pPr marL="0" marR="0" lvl="0" indent="0" algn="l" rtl="0">
                        <a:spcBef>
                          <a:spcPts val="0"/>
                        </a:spcBef>
                        <a:spcAft>
                          <a:spcPts val="0"/>
                        </a:spcAft>
                        <a:buNone/>
                      </a:pPr>
                      <a:r>
                        <a:rPr lang="en-GB" sz="1400">
                          <a:latin typeface="Raleway" pitchFamily="2" charset="0"/>
                        </a:rPr>
                        <a:t>Coordinates file </a:t>
                      </a:r>
                      <a:endParaRPr sz="1400">
                        <a:latin typeface="Raleway" pitchFamily="2" charset="0"/>
                      </a:endParaRPr>
                    </a:p>
                  </a:txBody>
                  <a:tcPr marL="105350" marR="105350" marT="52675" marB="52675"/>
                </a:tc>
                <a:tc>
                  <a:txBody>
                    <a:bodyPr/>
                    <a:lstStyle/>
                    <a:p>
                      <a:pPr marL="0" marR="0" lvl="0" indent="0" algn="l" rtl="0">
                        <a:spcBef>
                          <a:spcPts val="0"/>
                        </a:spcBef>
                        <a:spcAft>
                          <a:spcPts val="0"/>
                        </a:spcAft>
                        <a:buNone/>
                      </a:pPr>
                      <a:r>
                        <a:rPr lang="en-GB" sz="1400" dirty="0">
                          <a:latin typeface="Raleway" pitchFamily="2" charset="0"/>
                        </a:rPr>
                        <a:t>&lt;Location ID&gt;, &lt;Latitude&gt;, &lt;Longitude&gt;</a:t>
                      </a:r>
                      <a:endParaRPr sz="1400" dirty="0">
                        <a:latin typeface="Raleway" pitchFamily="2" charset="0"/>
                      </a:endParaRPr>
                    </a:p>
                  </a:txBody>
                  <a:tcPr marL="105350" marR="105350" marT="52675" marB="52675"/>
                </a:tc>
                <a:tc>
                  <a:txBody>
                    <a:bodyPr/>
                    <a:lstStyle/>
                    <a:p>
                      <a:pPr marL="0" marR="0" lvl="0" indent="0" algn="l" rtl="0">
                        <a:spcBef>
                          <a:spcPts val="0"/>
                        </a:spcBef>
                        <a:spcAft>
                          <a:spcPts val="0"/>
                        </a:spcAft>
                        <a:buNone/>
                      </a:pPr>
                      <a:r>
                        <a:rPr lang="en-GB" sz="1400" dirty="0">
                          <a:latin typeface="Raleway" pitchFamily="2" charset="0"/>
                        </a:rPr>
                        <a:t>Birmingham # </a:t>
                      </a:r>
                      <a:r>
                        <a:rPr lang="en-GB" sz="1400" b="0" dirty="0">
                          <a:solidFill>
                            <a:schemeClr val="dk1"/>
                          </a:solidFill>
                          <a:latin typeface="Raleway" pitchFamily="2" charset="0"/>
                        </a:rPr>
                        <a:t>52.4862 # 1.8904</a:t>
                      </a:r>
                      <a:endParaRPr sz="1400" dirty="0">
                        <a:latin typeface="Raleway" pitchFamily="2" charset="0"/>
                      </a:endParaRPr>
                    </a:p>
                    <a:p>
                      <a:pPr marL="0" marR="0" lvl="0" indent="0" algn="l" rtl="0">
                        <a:spcBef>
                          <a:spcPts val="0"/>
                        </a:spcBef>
                        <a:spcAft>
                          <a:spcPts val="0"/>
                        </a:spcAft>
                        <a:buNone/>
                      </a:pPr>
                      <a:r>
                        <a:rPr lang="en-GB" sz="1400" dirty="0">
                          <a:latin typeface="Raleway" pitchFamily="2" charset="0"/>
                        </a:rPr>
                        <a:t>Coventry # </a:t>
                      </a:r>
                      <a:r>
                        <a:rPr lang="en-GB" sz="1400" b="0" dirty="0">
                          <a:solidFill>
                            <a:schemeClr val="dk1"/>
                          </a:solidFill>
                          <a:latin typeface="Raleway" pitchFamily="2" charset="0"/>
                        </a:rPr>
                        <a:t>52.4068 # 1.5197</a:t>
                      </a:r>
                      <a:endParaRPr sz="1400" dirty="0">
                        <a:latin typeface="Raleway" pitchFamily="2" charset="0"/>
                      </a:endParaRPr>
                    </a:p>
                  </a:txBody>
                  <a:tcPr marL="105350" marR="105350" marT="52675" marB="52675"/>
                </a:tc>
                <a:extLst>
                  <a:ext uri="{0D108BD9-81ED-4DB2-BD59-A6C34878D82A}">
                    <a16:rowId xmlns:a16="http://schemas.microsoft.com/office/drawing/2014/main" val="10003"/>
                  </a:ext>
                </a:extLst>
              </a:tr>
            </a:tbl>
          </a:graphicData>
        </a:graphic>
      </p:graphicFrame>
      <p:pic>
        <p:nvPicPr>
          <p:cNvPr id="10" name="Google Shape;201;p9">
            <a:extLst>
              <a:ext uri="{FF2B5EF4-FFF2-40B4-BE49-F238E27FC236}">
                <a16:creationId xmlns:a16="http://schemas.microsoft.com/office/drawing/2014/main" id="{95D41867-82F1-4C1D-B2C8-9CC7780FAA48}"/>
              </a:ext>
            </a:extLst>
          </p:cNvPr>
          <p:cNvPicPr preferRelativeResize="0"/>
          <p:nvPr/>
        </p:nvPicPr>
        <p:blipFill rotWithShape="1">
          <a:blip r:embed="rId4">
            <a:alphaModFix/>
          </a:blip>
          <a:srcRect t="-1778" r="75788" b="27214"/>
          <a:stretch/>
        </p:blipFill>
        <p:spPr>
          <a:xfrm>
            <a:off x="378552" y="1049886"/>
            <a:ext cx="1827619" cy="3096132"/>
          </a:xfrm>
          <a:prstGeom prst="rect">
            <a:avLst/>
          </a:prstGeom>
          <a:noFill/>
          <a:ln>
            <a:noFill/>
          </a:ln>
        </p:spPr>
      </p:pic>
      <p:pic>
        <p:nvPicPr>
          <p:cNvPr id="11" name="Google Shape;202;p9">
            <a:extLst>
              <a:ext uri="{FF2B5EF4-FFF2-40B4-BE49-F238E27FC236}">
                <a16:creationId xmlns:a16="http://schemas.microsoft.com/office/drawing/2014/main" id="{27DCEDAD-58BB-4C24-B286-40CAAF96C888}"/>
              </a:ext>
            </a:extLst>
          </p:cNvPr>
          <p:cNvPicPr preferRelativeResize="0"/>
          <p:nvPr/>
        </p:nvPicPr>
        <p:blipFill rotWithShape="1">
          <a:blip r:embed="rId5">
            <a:alphaModFix/>
          </a:blip>
          <a:srcRect r="85625" b="35555"/>
          <a:stretch/>
        </p:blipFill>
        <p:spPr>
          <a:xfrm>
            <a:off x="3713293" y="1132994"/>
            <a:ext cx="1203961" cy="3020839"/>
          </a:xfrm>
          <a:prstGeom prst="rect">
            <a:avLst/>
          </a:prstGeom>
          <a:noFill/>
          <a:ln>
            <a:noFill/>
          </a:ln>
        </p:spPr>
      </p:pic>
      <p:pic>
        <p:nvPicPr>
          <p:cNvPr id="12" name="Google Shape;203;p9">
            <a:extLst>
              <a:ext uri="{FF2B5EF4-FFF2-40B4-BE49-F238E27FC236}">
                <a16:creationId xmlns:a16="http://schemas.microsoft.com/office/drawing/2014/main" id="{0A41BEAB-5E0D-4B71-AF04-D3603C992A30}"/>
              </a:ext>
            </a:extLst>
          </p:cNvPr>
          <p:cNvPicPr preferRelativeResize="0"/>
          <p:nvPr/>
        </p:nvPicPr>
        <p:blipFill rotWithShape="1">
          <a:blip r:embed="rId6">
            <a:alphaModFix/>
          </a:blip>
          <a:srcRect r="87375" b="35926"/>
          <a:stretch/>
        </p:blipFill>
        <p:spPr>
          <a:xfrm>
            <a:off x="6424376" y="1121551"/>
            <a:ext cx="988807" cy="3032282"/>
          </a:xfrm>
          <a:prstGeom prst="rect">
            <a:avLst/>
          </a:prstGeom>
          <a:noFill/>
          <a:ln>
            <a:noFill/>
          </a:ln>
        </p:spPr>
      </p:pic>
      <p:sp>
        <p:nvSpPr>
          <p:cNvPr id="14" name="Google Shape;204;p9">
            <a:extLst>
              <a:ext uri="{FF2B5EF4-FFF2-40B4-BE49-F238E27FC236}">
                <a16:creationId xmlns:a16="http://schemas.microsoft.com/office/drawing/2014/main" id="{9E4FF5E1-FC9E-4C8D-808F-8AFF316B8C01}"/>
              </a:ext>
            </a:extLst>
          </p:cNvPr>
          <p:cNvSpPr txBox="1"/>
          <p:nvPr/>
        </p:nvSpPr>
        <p:spPr>
          <a:xfrm>
            <a:off x="2163348" y="1057503"/>
            <a:ext cx="1203960" cy="92328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dirty="0">
                <a:solidFill>
                  <a:schemeClr val="bg1"/>
                </a:solidFill>
                <a:latin typeface="Raleway" pitchFamily="2" charset="0"/>
                <a:ea typeface="Calibri"/>
                <a:cs typeface="Calibri"/>
                <a:sym typeface="Calibri"/>
              </a:rPr>
              <a:t>Example Spatial File</a:t>
            </a:r>
            <a:endParaRPr dirty="0">
              <a:solidFill>
                <a:schemeClr val="bg1"/>
              </a:solidFill>
              <a:latin typeface="Raleway" pitchFamily="2" charset="0"/>
            </a:endParaRPr>
          </a:p>
        </p:txBody>
      </p:sp>
      <p:sp>
        <p:nvSpPr>
          <p:cNvPr id="15" name="Google Shape;205;p9">
            <a:extLst>
              <a:ext uri="{FF2B5EF4-FFF2-40B4-BE49-F238E27FC236}">
                <a16:creationId xmlns:a16="http://schemas.microsoft.com/office/drawing/2014/main" id="{EBBB45FF-8814-4B1E-90F8-1D1CFA40F9A2}"/>
              </a:ext>
            </a:extLst>
          </p:cNvPr>
          <p:cNvSpPr txBox="1"/>
          <p:nvPr/>
        </p:nvSpPr>
        <p:spPr>
          <a:xfrm>
            <a:off x="7384994" y="1057503"/>
            <a:ext cx="120396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dirty="0">
                <a:solidFill>
                  <a:schemeClr val="bg1"/>
                </a:solidFill>
                <a:latin typeface="Raleway" pitchFamily="2" charset="0"/>
                <a:ea typeface="Calibri"/>
                <a:cs typeface="Calibri"/>
                <a:sym typeface="Calibri"/>
              </a:rPr>
              <a:t>Example Case File</a:t>
            </a:r>
            <a:endParaRPr dirty="0">
              <a:solidFill>
                <a:schemeClr val="bg1"/>
              </a:solidFill>
              <a:latin typeface="Raleway" pitchFamily="2" charset="0"/>
            </a:endParaRPr>
          </a:p>
        </p:txBody>
      </p:sp>
      <p:sp>
        <p:nvSpPr>
          <p:cNvPr id="17" name="Google Shape;206;p9">
            <a:extLst>
              <a:ext uri="{FF2B5EF4-FFF2-40B4-BE49-F238E27FC236}">
                <a16:creationId xmlns:a16="http://schemas.microsoft.com/office/drawing/2014/main" id="{315F0C5B-3386-4A04-9D00-6970008B7427}"/>
              </a:ext>
            </a:extLst>
          </p:cNvPr>
          <p:cNvSpPr txBox="1"/>
          <p:nvPr/>
        </p:nvSpPr>
        <p:spPr>
          <a:xfrm>
            <a:off x="4874430" y="1069502"/>
            <a:ext cx="1325633"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dirty="0">
                <a:solidFill>
                  <a:schemeClr val="bg1"/>
                </a:solidFill>
                <a:latin typeface="Raleway" pitchFamily="2" charset="0"/>
                <a:ea typeface="Calibri"/>
                <a:cs typeface="Calibri"/>
                <a:sym typeface="Calibri"/>
              </a:rPr>
              <a:t>Example Population File</a:t>
            </a:r>
            <a:endParaRPr dirty="0">
              <a:solidFill>
                <a:schemeClr val="bg1"/>
              </a:solidFill>
              <a:latin typeface="Raleway" pitchFamily="2" charset="0"/>
            </a:endParaRPr>
          </a:p>
        </p:txBody>
      </p:sp>
    </p:spTree>
    <p:extLst>
      <p:ext uri="{BB962C8B-B14F-4D97-AF65-F5344CB8AC3E}">
        <p14:creationId xmlns:p14="http://schemas.microsoft.com/office/powerpoint/2010/main" val="2183376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9"/>
                                        </p:tgtEl>
                                      </p:cBhvr>
                                    </p:animEffect>
                                    <p:set>
                                      <p:cBhvr>
                                        <p:cTn id="7" dur="1" fill="hold">
                                          <p:stCondLst>
                                            <p:cond delay="500"/>
                                          </p:stCondLst>
                                        </p:cTn>
                                        <p:tgtEl>
                                          <p:spTgt spid="9"/>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par>
                                <p:cTn id="20" presetID="10"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Shape 76"/>
        <p:cNvGrpSpPr/>
        <p:nvPr/>
      </p:nvGrpSpPr>
      <p:grpSpPr>
        <a:xfrm>
          <a:off x="0" y="0"/>
          <a:ext cx="0" cy="0"/>
          <a:chOff x="0" y="0"/>
          <a:chExt cx="0" cy="0"/>
        </a:xfrm>
      </p:grpSpPr>
      <p:sp>
        <p:nvSpPr>
          <p:cNvPr id="77" name="Google Shape;77;p16"/>
          <p:cNvSpPr/>
          <p:nvPr/>
        </p:nvSpPr>
        <p:spPr>
          <a:xfrm>
            <a:off x="-125" y="4229325"/>
            <a:ext cx="9144000" cy="9579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0" name="Google Shape;80;p16"/>
          <p:cNvPicPr preferRelativeResize="0"/>
          <p:nvPr/>
        </p:nvPicPr>
        <p:blipFill>
          <a:blip r:embed="rId3">
            <a:alphaModFix/>
          </a:blip>
          <a:stretch>
            <a:fillRect/>
          </a:stretch>
        </p:blipFill>
        <p:spPr>
          <a:xfrm>
            <a:off x="311700" y="4333148"/>
            <a:ext cx="2660903" cy="706516"/>
          </a:xfrm>
          <a:prstGeom prst="rect">
            <a:avLst/>
          </a:prstGeom>
          <a:noFill/>
          <a:ln>
            <a:noFill/>
          </a:ln>
        </p:spPr>
      </p:pic>
      <p:sp>
        <p:nvSpPr>
          <p:cNvPr id="9" name="Google Shape;214;p10">
            <a:extLst>
              <a:ext uri="{FF2B5EF4-FFF2-40B4-BE49-F238E27FC236}">
                <a16:creationId xmlns:a16="http://schemas.microsoft.com/office/drawing/2014/main" id="{73C06B35-276C-426C-8BD6-B7216E62EB52}"/>
              </a:ext>
            </a:extLst>
          </p:cNvPr>
          <p:cNvSpPr txBox="1">
            <a:spLocks noGrp="1"/>
          </p:cNvSpPr>
          <p:nvPr>
            <p:ph type="body" idx="1"/>
          </p:nvPr>
        </p:nvSpPr>
        <p:spPr>
          <a:xfrm>
            <a:off x="247525" y="850406"/>
            <a:ext cx="8648700" cy="2822150"/>
          </a:xfrm>
          <a:prstGeom prst="rect">
            <a:avLst/>
          </a:prstGeom>
          <a:noFill/>
          <a:ln>
            <a:noFill/>
          </a:ln>
        </p:spPr>
        <p:txBody>
          <a:bodyPr spcFirstLastPara="1" wrap="square" lIns="91425" tIns="45700" rIns="91425" bIns="45700" anchor="t" anchorCtr="0">
            <a:normAutofit/>
          </a:bodyPr>
          <a:lstStyle/>
          <a:p>
            <a:pPr marL="342900" lvl="0" algn="l" rtl="0">
              <a:lnSpc>
                <a:spcPct val="90000"/>
              </a:lnSpc>
              <a:spcBef>
                <a:spcPts val="0"/>
              </a:spcBef>
              <a:spcAft>
                <a:spcPts val="0"/>
              </a:spcAft>
              <a:buClr>
                <a:schemeClr val="lt1"/>
              </a:buClr>
              <a:buSzPts val="2400"/>
              <a:buFont typeface="+mj-lt"/>
              <a:buAutoNum type="arabicPeriod"/>
            </a:pPr>
            <a:r>
              <a:rPr lang="en-GB" sz="1400" dirty="0">
                <a:solidFill>
                  <a:schemeClr val="bg1"/>
                </a:solidFill>
                <a:latin typeface="Raleway" pitchFamily="2" charset="0"/>
              </a:rPr>
              <a:t>Find the Task 1 PDF that explains the steps to producing the first SatScan output. </a:t>
            </a:r>
            <a:endParaRPr sz="1400" dirty="0">
              <a:solidFill>
                <a:schemeClr val="bg1"/>
              </a:solidFill>
              <a:latin typeface="Raleway" pitchFamily="2" charset="0"/>
            </a:endParaRPr>
          </a:p>
          <a:p>
            <a:pPr marL="342900" lvl="0" algn="l" rtl="0">
              <a:lnSpc>
                <a:spcPct val="90000"/>
              </a:lnSpc>
              <a:spcBef>
                <a:spcPts val="1000"/>
              </a:spcBef>
              <a:spcAft>
                <a:spcPts val="0"/>
              </a:spcAft>
              <a:buClr>
                <a:schemeClr val="lt1"/>
              </a:buClr>
              <a:buSzPts val="2400"/>
              <a:buFont typeface="+mj-lt"/>
              <a:buAutoNum type="arabicPeriod"/>
            </a:pPr>
            <a:r>
              <a:rPr lang="en-GB" sz="1400" dirty="0">
                <a:solidFill>
                  <a:schemeClr val="bg1"/>
                </a:solidFill>
                <a:latin typeface="Raleway" pitchFamily="2" charset="0"/>
              </a:rPr>
              <a:t>The files used for this task can be found in the same location and will be labelled case, co-ordinate, and  population file.</a:t>
            </a:r>
            <a:endParaRPr sz="1400" dirty="0">
              <a:solidFill>
                <a:schemeClr val="bg1"/>
              </a:solidFill>
              <a:latin typeface="Raleway" pitchFamily="2" charset="0"/>
            </a:endParaRPr>
          </a:p>
          <a:p>
            <a:pPr marL="495300">
              <a:lnSpc>
                <a:spcPct val="90000"/>
              </a:lnSpc>
              <a:spcBef>
                <a:spcPts val="1000"/>
              </a:spcBef>
              <a:buClr>
                <a:schemeClr val="lt1"/>
              </a:buClr>
              <a:buSzPts val="2400"/>
              <a:buFont typeface="+mj-lt"/>
              <a:buAutoNum type="arabicPeriod"/>
            </a:pPr>
            <a:endParaRPr sz="1400" dirty="0">
              <a:solidFill>
                <a:schemeClr val="bg1"/>
              </a:solidFill>
              <a:latin typeface="Raleway" pitchFamily="2" charset="0"/>
            </a:endParaRPr>
          </a:p>
          <a:p>
            <a:pPr marL="495300">
              <a:lnSpc>
                <a:spcPct val="90000"/>
              </a:lnSpc>
              <a:spcBef>
                <a:spcPts val="1000"/>
              </a:spcBef>
              <a:buClr>
                <a:schemeClr val="lt1"/>
              </a:buClr>
              <a:buSzPts val="2400"/>
              <a:buFont typeface="+mj-lt"/>
              <a:buAutoNum type="arabicPeriod"/>
            </a:pPr>
            <a:endParaRPr sz="1400" dirty="0">
              <a:solidFill>
                <a:schemeClr val="bg1"/>
              </a:solidFill>
              <a:latin typeface="Raleway" pitchFamily="2" charset="0"/>
            </a:endParaRPr>
          </a:p>
          <a:p>
            <a:pPr marL="0" indent="0">
              <a:lnSpc>
                <a:spcPct val="90000"/>
              </a:lnSpc>
              <a:spcBef>
                <a:spcPts val="1000"/>
              </a:spcBef>
              <a:buClr>
                <a:schemeClr val="lt1"/>
              </a:buClr>
              <a:buSzPts val="2400"/>
              <a:buNone/>
            </a:pPr>
            <a:endParaRPr sz="1400" dirty="0">
              <a:solidFill>
                <a:schemeClr val="bg1"/>
              </a:solidFill>
              <a:latin typeface="Raleway" pitchFamily="2" charset="0"/>
            </a:endParaRPr>
          </a:p>
          <a:p>
            <a:pPr marL="342900" lvl="0" algn="l" rtl="0">
              <a:lnSpc>
                <a:spcPct val="90000"/>
              </a:lnSpc>
              <a:spcBef>
                <a:spcPts val="1000"/>
              </a:spcBef>
              <a:spcAft>
                <a:spcPts val="0"/>
              </a:spcAft>
              <a:buClr>
                <a:schemeClr val="lt1"/>
              </a:buClr>
              <a:buSzPts val="2400"/>
              <a:buFont typeface="+mj-lt"/>
              <a:buAutoNum type="arabicPeriod"/>
            </a:pPr>
            <a:r>
              <a:rPr lang="en-GB" sz="1400" dirty="0">
                <a:solidFill>
                  <a:schemeClr val="bg1"/>
                </a:solidFill>
                <a:latin typeface="Raleway" pitchFamily="2" charset="0"/>
              </a:rPr>
              <a:t>Follow the steps on and begin to manipulate the analysis parameters to see how this impacts clustering.</a:t>
            </a:r>
            <a:endParaRPr sz="1400" dirty="0">
              <a:solidFill>
                <a:schemeClr val="bg1"/>
              </a:solidFill>
              <a:latin typeface="Raleway" pitchFamily="2" charset="0"/>
            </a:endParaRPr>
          </a:p>
          <a:p>
            <a:pPr marL="342900" lvl="0" algn="l" rtl="0">
              <a:lnSpc>
                <a:spcPct val="90000"/>
              </a:lnSpc>
              <a:spcBef>
                <a:spcPts val="1000"/>
              </a:spcBef>
              <a:spcAft>
                <a:spcPts val="0"/>
              </a:spcAft>
              <a:buClr>
                <a:schemeClr val="lt1"/>
              </a:buClr>
              <a:buSzPts val="2400"/>
              <a:buFont typeface="+mj-lt"/>
              <a:buAutoNum type="arabicPeriod"/>
            </a:pPr>
            <a:r>
              <a:rPr lang="en-GB" sz="1400" dirty="0">
                <a:solidFill>
                  <a:schemeClr val="bg1"/>
                </a:solidFill>
                <a:latin typeface="Raleway" pitchFamily="2" charset="0"/>
              </a:rPr>
              <a:t>Use the outputs from this mapping in Task 2 and in presentations. </a:t>
            </a:r>
            <a:endParaRPr sz="1400" dirty="0">
              <a:solidFill>
                <a:schemeClr val="bg1"/>
              </a:solidFill>
              <a:latin typeface="Raleway" pitchFamily="2" charset="0"/>
            </a:endParaRPr>
          </a:p>
          <a:p>
            <a:pPr marL="495300">
              <a:lnSpc>
                <a:spcPct val="90000"/>
              </a:lnSpc>
              <a:spcBef>
                <a:spcPts val="1000"/>
              </a:spcBef>
              <a:buClr>
                <a:schemeClr val="lt1"/>
              </a:buClr>
              <a:buSzPts val="2400"/>
              <a:buFont typeface="+mj-lt"/>
              <a:buAutoNum type="arabicPeriod"/>
            </a:pPr>
            <a:endParaRPr sz="1400" dirty="0">
              <a:solidFill>
                <a:schemeClr val="bg1"/>
              </a:solidFill>
              <a:latin typeface="Raleway" pitchFamily="2" charset="0"/>
            </a:endParaRPr>
          </a:p>
          <a:p>
            <a:pPr marL="495300">
              <a:lnSpc>
                <a:spcPct val="90000"/>
              </a:lnSpc>
              <a:spcBef>
                <a:spcPts val="1000"/>
              </a:spcBef>
              <a:buClr>
                <a:schemeClr val="lt1"/>
              </a:buClr>
              <a:buSzPts val="2400"/>
              <a:buFont typeface="+mj-lt"/>
              <a:buAutoNum type="arabicPeriod"/>
            </a:pPr>
            <a:endParaRPr sz="1400" dirty="0">
              <a:solidFill>
                <a:schemeClr val="bg1"/>
              </a:solidFill>
              <a:latin typeface="Raleway" pitchFamily="2" charset="0"/>
            </a:endParaRPr>
          </a:p>
          <a:p>
            <a:pPr marL="495300">
              <a:lnSpc>
                <a:spcPct val="90000"/>
              </a:lnSpc>
              <a:spcBef>
                <a:spcPts val="1000"/>
              </a:spcBef>
              <a:buClr>
                <a:schemeClr val="lt1"/>
              </a:buClr>
              <a:buSzPts val="2400"/>
              <a:buFont typeface="+mj-lt"/>
              <a:buAutoNum type="arabicPeriod"/>
            </a:pPr>
            <a:endParaRPr sz="1400" dirty="0">
              <a:solidFill>
                <a:schemeClr val="bg1"/>
              </a:solidFill>
              <a:latin typeface="Raleway" pitchFamily="2" charset="0"/>
            </a:endParaRPr>
          </a:p>
          <a:p>
            <a:pPr marL="495300">
              <a:lnSpc>
                <a:spcPct val="90000"/>
              </a:lnSpc>
              <a:spcBef>
                <a:spcPts val="1000"/>
              </a:spcBef>
              <a:buClr>
                <a:schemeClr val="lt1"/>
              </a:buClr>
              <a:buSzPts val="2400"/>
              <a:buFont typeface="+mj-lt"/>
              <a:buAutoNum type="arabicPeriod"/>
            </a:pPr>
            <a:endParaRPr sz="1400" dirty="0">
              <a:solidFill>
                <a:schemeClr val="bg1"/>
              </a:solidFill>
              <a:latin typeface="Raleway" pitchFamily="2" charset="0"/>
            </a:endParaRPr>
          </a:p>
          <a:p>
            <a:pPr marL="495300">
              <a:lnSpc>
                <a:spcPct val="90000"/>
              </a:lnSpc>
              <a:spcBef>
                <a:spcPts val="1000"/>
              </a:spcBef>
              <a:buClr>
                <a:schemeClr val="lt1"/>
              </a:buClr>
              <a:buSzPts val="2400"/>
              <a:buFont typeface="+mj-lt"/>
              <a:buAutoNum type="arabicPeriod"/>
            </a:pPr>
            <a:endParaRPr sz="1400" dirty="0">
              <a:solidFill>
                <a:schemeClr val="bg1"/>
              </a:solidFill>
              <a:latin typeface="Raleway" pitchFamily="2" charset="0"/>
            </a:endParaRPr>
          </a:p>
          <a:p>
            <a:pPr marL="342900">
              <a:lnSpc>
                <a:spcPct val="90000"/>
              </a:lnSpc>
              <a:spcBef>
                <a:spcPts val="1000"/>
              </a:spcBef>
              <a:buClr>
                <a:schemeClr val="lt1"/>
              </a:buClr>
              <a:buSzPts val="2400"/>
              <a:buFont typeface="+mj-lt"/>
              <a:buAutoNum type="arabicPeriod"/>
            </a:pPr>
            <a:endParaRPr sz="1400" dirty="0">
              <a:solidFill>
                <a:schemeClr val="bg1"/>
              </a:solidFill>
              <a:latin typeface="Raleway" pitchFamily="2" charset="0"/>
            </a:endParaRPr>
          </a:p>
          <a:p>
            <a:pPr marL="495300">
              <a:lnSpc>
                <a:spcPct val="90000"/>
              </a:lnSpc>
              <a:spcBef>
                <a:spcPts val="1000"/>
              </a:spcBef>
              <a:buClr>
                <a:schemeClr val="lt1"/>
              </a:buClr>
              <a:buSzPts val="2400"/>
              <a:buFont typeface="+mj-lt"/>
              <a:buAutoNum type="arabicPeriod"/>
            </a:pPr>
            <a:endParaRPr sz="1400" dirty="0">
              <a:solidFill>
                <a:schemeClr val="bg1"/>
              </a:solidFill>
              <a:latin typeface="Raleway" pitchFamily="2" charset="0"/>
            </a:endParaRPr>
          </a:p>
        </p:txBody>
      </p:sp>
      <p:sp>
        <p:nvSpPr>
          <p:cNvPr id="10" name="Google Shape;215;p10">
            <a:extLst>
              <a:ext uri="{FF2B5EF4-FFF2-40B4-BE49-F238E27FC236}">
                <a16:creationId xmlns:a16="http://schemas.microsoft.com/office/drawing/2014/main" id="{C7AE3C4E-2144-4148-90CB-B62213138CBD}"/>
              </a:ext>
            </a:extLst>
          </p:cNvPr>
          <p:cNvSpPr txBox="1"/>
          <p:nvPr/>
        </p:nvSpPr>
        <p:spPr>
          <a:xfrm>
            <a:off x="247525" y="1738133"/>
            <a:ext cx="2060929" cy="323883"/>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None/>
            </a:pPr>
            <a:r>
              <a:rPr lang="en-GB">
                <a:solidFill>
                  <a:schemeClr val="bg1"/>
                </a:solidFill>
                <a:latin typeface="Raleway" pitchFamily="2" charset="0"/>
                <a:ea typeface="Calibri"/>
                <a:cs typeface="Calibri"/>
                <a:sym typeface="Calibri"/>
              </a:rPr>
              <a:t>Time for Task: 1 hours</a:t>
            </a:r>
            <a:endParaRPr>
              <a:solidFill>
                <a:schemeClr val="bg1"/>
              </a:solidFill>
              <a:latin typeface="Raleway" pitchFamily="2" charset="0"/>
            </a:endParaRPr>
          </a:p>
        </p:txBody>
      </p:sp>
      <p:sp>
        <p:nvSpPr>
          <p:cNvPr id="11" name="Google Shape;216;p10">
            <a:extLst>
              <a:ext uri="{FF2B5EF4-FFF2-40B4-BE49-F238E27FC236}">
                <a16:creationId xmlns:a16="http://schemas.microsoft.com/office/drawing/2014/main" id="{698AB7C2-0A30-40E9-AC10-88D0E03242D1}"/>
              </a:ext>
            </a:extLst>
          </p:cNvPr>
          <p:cNvSpPr txBox="1"/>
          <p:nvPr/>
        </p:nvSpPr>
        <p:spPr>
          <a:xfrm>
            <a:off x="247525" y="2062016"/>
            <a:ext cx="6987458" cy="45794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Calibri"/>
              <a:buNone/>
            </a:pPr>
            <a:r>
              <a:rPr lang="en-GB" sz="2800" b="1" dirty="0">
                <a:solidFill>
                  <a:schemeClr val="bg1"/>
                </a:solidFill>
                <a:latin typeface="Raleway" pitchFamily="2" charset="0"/>
                <a:ea typeface="Calibri"/>
                <a:cs typeface="Calibri"/>
                <a:sym typeface="Calibri"/>
              </a:rPr>
              <a:t>Task 1b: Manipulate parameters</a:t>
            </a:r>
            <a:endParaRPr sz="2800" b="1" dirty="0">
              <a:solidFill>
                <a:schemeClr val="bg1"/>
              </a:solidFill>
              <a:latin typeface="Raleway" pitchFamily="2" charset="0"/>
            </a:endParaRPr>
          </a:p>
        </p:txBody>
      </p:sp>
      <p:sp>
        <p:nvSpPr>
          <p:cNvPr id="12" name="Google Shape;217;p10">
            <a:extLst>
              <a:ext uri="{FF2B5EF4-FFF2-40B4-BE49-F238E27FC236}">
                <a16:creationId xmlns:a16="http://schemas.microsoft.com/office/drawing/2014/main" id="{F6D7E2F5-BDAD-4BEC-BE7D-C1729E0B5FA4}"/>
              </a:ext>
            </a:extLst>
          </p:cNvPr>
          <p:cNvSpPr txBox="1">
            <a:spLocks noGrp="1"/>
          </p:cNvSpPr>
          <p:nvPr>
            <p:ph type="title"/>
          </p:nvPr>
        </p:nvSpPr>
        <p:spPr>
          <a:xfrm>
            <a:off x="184966" y="-201574"/>
            <a:ext cx="8197517"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Calibri"/>
              <a:buNone/>
            </a:pPr>
            <a:r>
              <a:rPr lang="en-GB" b="1" dirty="0">
                <a:solidFill>
                  <a:schemeClr val="bg1"/>
                </a:solidFill>
                <a:latin typeface="Raleway" pitchFamily="2" charset="0"/>
                <a:ea typeface="Calibri"/>
                <a:cs typeface="Calibri"/>
                <a:sym typeface="Calibri"/>
              </a:rPr>
              <a:t>Task 1a: Produce the first SatScan Output</a:t>
            </a:r>
            <a:endParaRPr b="1" dirty="0">
              <a:solidFill>
                <a:schemeClr val="bg1"/>
              </a:solidFill>
              <a:latin typeface="Raleway" pitchFamily="2" charset="0"/>
            </a:endParaRPr>
          </a:p>
        </p:txBody>
      </p:sp>
      <p:sp>
        <p:nvSpPr>
          <p:cNvPr id="14" name="Google Shape;218;p10">
            <a:extLst>
              <a:ext uri="{FF2B5EF4-FFF2-40B4-BE49-F238E27FC236}">
                <a16:creationId xmlns:a16="http://schemas.microsoft.com/office/drawing/2014/main" id="{C14F70BC-6715-4BD6-A71E-DB32233C559D}"/>
              </a:ext>
            </a:extLst>
          </p:cNvPr>
          <p:cNvSpPr txBox="1"/>
          <p:nvPr/>
        </p:nvSpPr>
        <p:spPr>
          <a:xfrm>
            <a:off x="294042" y="3616999"/>
            <a:ext cx="2431500" cy="3077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dirty="0">
                <a:solidFill>
                  <a:schemeClr val="bg1"/>
                </a:solidFill>
                <a:latin typeface="Raleway" pitchFamily="2" charset="0"/>
                <a:ea typeface="Calibri"/>
                <a:cs typeface="Calibri"/>
                <a:sym typeface="Calibri"/>
              </a:rPr>
              <a:t>Time for Task:  45 minutes</a:t>
            </a:r>
            <a:endParaRPr dirty="0">
              <a:solidFill>
                <a:schemeClr val="bg1"/>
              </a:solidFill>
              <a:latin typeface="Raleway" pitchFamily="2" charset="0"/>
            </a:endParaRPr>
          </a:p>
        </p:txBody>
      </p:sp>
    </p:spTree>
    <p:extLst>
      <p:ext uri="{BB962C8B-B14F-4D97-AF65-F5344CB8AC3E}">
        <p14:creationId xmlns:p14="http://schemas.microsoft.com/office/powerpoint/2010/main" val="40101563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Shape 76"/>
        <p:cNvGrpSpPr/>
        <p:nvPr/>
      </p:nvGrpSpPr>
      <p:grpSpPr>
        <a:xfrm>
          <a:off x="0" y="0"/>
          <a:ext cx="0" cy="0"/>
          <a:chOff x="0" y="0"/>
          <a:chExt cx="0" cy="0"/>
        </a:xfrm>
      </p:grpSpPr>
      <p:sp>
        <p:nvSpPr>
          <p:cNvPr id="77" name="Google Shape;77;p16"/>
          <p:cNvSpPr/>
          <p:nvPr/>
        </p:nvSpPr>
        <p:spPr>
          <a:xfrm>
            <a:off x="-125" y="4229325"/>
            <a:ext cx="9144000" cy="9579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Raleway" pitchFamily="2" charset="0"/>
            </a:endParaRPr>
          </a:p>
        </p:txBody>
      </p:sp>
      <p:pic>
        <p:nvPicPr>
          <p:cNvPr id="80" name="Google Shape;80;p16"/>
          <p:cNvPicPr preferRelativeResize="0"/>
          <p:nvPr/>
        </p:nvPicPr>
        <p:blipFill>
          <a:blip r:embed="rId3">
            <a:alphaModFix/>
          </a:blip>
          <a:stretch>
            <a:fillRect/>
          </a:stretch>
        </p:blipFill>
        <p:spPr>
          <a:xfrm>
            <a:off x="311700" y="4333148"/>
            <a:ext cx="2660903" cy="706516"/>
          </a:xfrm>
          <a:prstGeom prst="rect">
            <a:avLst/>
          </a:prstGeom>
          <a:noFill/>
          <a:ln>
            <a:noFill/>
          </a:ln>
        </p:spPr>
      </p:pic>
      <p:sp>
        <p:nvSpPr>
          <p:cNvPr id="13" name="Google Shape;224;p11">
            <a:extLst>
              <a:ext uri="{FF2B5EF4-FFF2-40B4-BE49-F238E27FC236}">
                <a16:creationId xmlns:a16="http://schemas.microsoft.com/office/drawing/2014/main" id="{138E7A06-297A-4CCE-AD7B-C55E58567500}"/>
              </a:ext>
            </a:extLst>
          </p:cNvPr>
          <p:cNvSpPr txBox="1"/>
          <p:nvPr/>
        </p:nvSpPr>
        <p:spPr>
          <a:xfrm>
            <a:off x="-125" y="2733994"/>
            <a:ext cx="1101126" cy="101562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dirty="0">
                <a:solidFill>
                  <a:schemeClr val="bg1"/>
                </a:solidFill>
                <a:latin typeface="Raleway" pitchFamily="2" charset="0"/>
                <a:ea typeface="Calibri"/>
                <a:cs typeface="Calibri"/>
                <a:sym typeface="Calibri"/>
              </a:rPr>
              <a:t>P-Value or Statistical Significance of Cluster </a:t>
            </a:r>
            <a:endParaRPr sz="1200" dirty="0">
              <a:solidFill>
                <a:schemeClr val="bg1"/>
              </a:solidFill>
              <a:latin typeface="Raleway" pitchFamily="2" charset="0"/>
            </a:endParaRPr>
          </a:p>
          <a:p>
            <a:pPr marL="0" marR="0" lvl="0" indent="0" algn="l" rtl="0">
              <a:spcBef>
                <a:spcPts val="0"/>
              </a:spcBef>
              <a:spcAft>
                <a:spcPts val="0"/>
              </a:spcAft>
              <a:buNone/>
            </a:pPr>
            <a:r>
              <a:rPr lang="en-GB" sz="1200" dirty="0">
                <a:solidFill>
                  <a:schemeClr val="bg1"/>
                </a:solidFill>
                <a:latin typeface="Raleway" pitchFamily="2" charset="0"/>
                <a:ea typeface="Calibri"/>
                <a:cs typeface="Calibri"/>
                <a:sym typeface="Calibri"/>
              </a:rPr>
              <a:t>(p&lt;0.05)</a:t>
            </a:r>
            <a:endParaRPr sz="1200" dirty="0">
              <a:solidFill>
                <a:schemeClr val="bg1"/>
              </a:solidFill>
              <a:latin typeface="Raleway" pitchFamily="2" charset="0"/>
            </a:endParaRPr>
          </a:p>
        </p:txBody>
      </p:sp>
      <p:sp>
        <p:nvSpPr>
          <p:cNvPr id="16" name="Google Shape;226;p11">
            <a:extLst>
              <a:ext uri="{FF2B5EF4-FFF2-40B4-BE49-F238E27FC236}">
                <a16:creationId xmlns:a16="http://schemas.microsoft.com/office/drawing/2014/main" id="{C9C9D8C9-DC39-4F37-9694-3A3285406562}"/>
              </a:ext>
            </a:extLst>
          </p:cNvPr>
          <p:cNvSpPr txBox="1">
            <a:spLocks noGrp="1"/>
          </p:cNvSpPr>
          <p:nvPr>
            <p:ph type="title"/>
          </p:nvPr>
        </p:nvSpPr>
        <p:spPr>
          <a:xfrm>
            <a:off x="-998052" y="113592"/>
            <a:ext cx="11139854" cy="930447"/>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FFFFFF"/>
              </a:buClr>
              <a:buSzPts val="5400"/>
              <a:buFont typeface="Calibri"/>
              <a:buNone/>
            </a:pPr>
            <a:r>
              <a:rPr lang="en-GB" sz="4000" b="1" dirty="0">
                <a:solidFill>
                  <a:srgbClr val="FFFFFF"/>
                </a:solidFill>
                <a:latin typeface="Raleway" pitchFamily="2" charset="0"/>
              </a:rPr>
              <a:t>Task: Outputs</a:t>
            </a:r>
            <a:endParaRPr sz="4000" b="1" dirty="0">
              <a:latin typeface="Raleway" pitchFamily="2" charset="0"/>
            </a:endParaRPr>
          </a:p>
        </p:txBody>
      </p:sp>
      <p:cxnSp>
        <p:nvCxnSpPr>
          <p:cNvPr id="17" name="Google Shape;227;p11">
            <a:extLst>
              <a:ext uri="{FF2B5EF4-FFF2-40B4-BE49-F238E27FC236}">
                <a16:creationId xmlns:a16="http://schemas.microsoft.com/office/drawing/2014/main" id="{4A6D5EDA-06F1-4D4B-BB76-5FA2AF2BC4D3}"/>
              </a:ext>
            </a:extLst>
          </p:cNvPr>
          <p:cNvCxnSpPr>
            <a:cxnSpLocks/>
          </p:cNvCxnSpPr>
          <p:nvPr/>
        </p:nvCxnSpPr>
        <p:spPr>
          <a:xfrm>
            <a:off x="685675" y="1044039"/>
            <a:ext cx="7772400" cy="0"/>
          </a:xfrm>
          <a:prstGeom prst="straightConnector1">
            <a:avLst/>
          </a:prstGeom>
          <a:noFill/>
          <a:ln w="22225" cap="flat" cmpd="sng">
            <a:solidFill>
              <a:srgbClr val="D9D9D9"/>
            </a:solidFill>
            <a:prstDash val="solid"/>
            <a:miter lim="800000"/>
            <a:headEnd type="none" w="sm" len="sm"/>
            <a:tailEnd type="none" w="sm" len="sm"/>
          </a:ln>
        </p:spPr>
      </p:cxnSp>
      <p:pic>
        <p:nvPicPr>
          <p:cNvPr id="18" name="Google Shape;228;p11" descr="Graphical user interface, application&#10;&#10;Description automatically generated">
            <a:extLst>
              <a:ext uri="{FF2B5EF4-FFF2-40B4-BE49-F238E27FC236}">
                <a16:creationId xmlns:a16="http://schemas.microsoft.com/office/drawing/2014/main" id="{39BE08B4-8639-4385-AE0F-BBC27752E403}"/>
              </a:ext>
            </a:extLst>
          </p:cNvPr>
          <p:cNvPicPr preferRelativeResize="0"/>
          <p:nvPr/>
        </p:nvPicPr>
        <p:blipFill rotWithShape="1">
          <a:blip r:embed="rId4">
            <a:alphaModFix/>
          </a:blip>
          <a:srcRect r="63542" b="11295"/>
          <a:stretch/>
        </p:blipFill>
        <p:spPr>
          <a:xfrm>
            <a:off x="1132066" y="1287012"/>
            <a:ext cx="2262434" cy="2743966"/>
          </a:xfrm>
          <a:prstGeom prst="rect">
            <a:avLst/>
          </a:prstGeom>
          <a:noFill/>
          <a:ln>
            <a:noFill/>
          </a:ln>
        </p:spPr>
      </p:pic>
      <p:cxnSp>
        <p:nvCxnSpPr>
          <p:cNvPr id="19" name="Google Shape;229;p11">
            <a:extLst>
              <a:ext uri="{FF2B5EF4-FFF2-40B4-BE49-F238E27FC236}">
                <a16:creationId xmlns:a16="http://schemas.microsoft.com/office/drawing/2014/main" id="{4E1BE0CD-AFA3-4CB9-B63A-A0A88CD5B770}"/>
              </a:ext>
            </a:extLst>
          </p:cNvPr>
          <p:cNvCxnSpPr>
            <a:cxnSpLocks/>
          </p:cNvCxnSpPr>
          <p:nvPr/>
        </p:nvCxnSpPr>
        <p:spPr>
          <a:xfrm>
            <a:off x="5463135" y="1267850"/>
            <a:ext cx="0" cy="2763130"/>
          </a:xfrm>
          <a:prstGeom prst="straightConnector1">
            <a:avLst/>
          </a:prstGeom>
          <a:noFill/>
          <a:ln w="101600" cap="flat" cmpd="dbl">
            <a:solidFill>
              <a:schemeClr val="bg1"/>
            </a:solidFill>
            <a:prstDash val="solid"/>
            <a:miter lim="800000"/>
            <a:headEnd type="none" w="sm" len="sm"/>
            <a:tailEnd type="none" w="sm" len="sm"/>
          </a:ln>
        </p:spPr>
      </p:cxnSp>
      <p:pic>
        <p:nvPicPr>
          <p:cNvPr id="20" name="Google Shape;230;p11" descr="A screenshot of a video game&#10;&#10;Description automatically generated">
            <a:extLst>
              <a:ext uri="{FF2B5EF4-FFF2-40B4-BE49-F238E27FC236}">
                <a16:creationId xmlns:a16="http://schemas.microsoft.com/office/drawing/2014/main" id="{F79A260D-CFD2-4EBB-AF7A-855CA0BB559B}"/>
              </a:ext>
            </a:extLst>
          </p:cNvPr>
          <p:cNvPicPr preferRelativeResize="0"/>
          <p:nvPr/>
        </p:nvPicPr>
        <p:blipFill rotWithShape="1">
          <a:blip r:embed="rId5">
            <a:alphaModFix/>
          </a:blip>
          <a:srcRect l="30937" t="12407" r="1040" b="8517"/>
          <a:stretch/>
        </p:blipFill>
        <p:spPr>
          <a:xfrm>
            <a:off x="5657850" y="1287012"/>
            <a:ext cx="3188556" cy="2743968"/>
          </a:xfrm>
          <a:prstGeom prst="rect">
            <a:avLst/>
          </a:prstGeom>
          <a:noFill/>
          <a:ln>
            <a:noFill/>
          </a:ln>
        </p:spPr>
      </p:pic>
      <p:cxnSp>
        <p:nvCxnSpPr>
          <p:cNvPr id="21" name="Google Shape;231;p11">
            <a:extLst>
              <a:ext uri="{FF2B5EF4-FFF2-40B4-BE49-F238E27FC236}">
                <a16:creationId xmlns:a16="http://schemas.microsoft.com/office/drawing/2014/main" id="{9B095091-3848-4088-ADAA-187A8058C519}"/>
              </a:ext>
            </a:extLst>
          </p:cNvPr>
          <p:cNvCxnSpPr>
            <a:cxnSpLocks/>
            <a:stCxn id="25" idx="2"/>
          </p:cNvCxnSpPr>
          <p:nvPr/>
        </p:nvCxnSpPr>
        <p:spPr>
          <a:xfrm>
            <a:off x="685675" y="2149762"/>
            <a:ext cx="446391" cy="343421"/>
          </a:xfrm>
          <a:prstGeom prst="straightConnector1">
            <a:avLst/>
          </a:prstGeom>
          <a:noFill/>
          <a:ln w="9525" cap="flat" cmpd="sng">
            <a:solidFill>
              <a:srgbClr val="FF0000"/>
            </a:solidFill>
            <a:prstDash val="solid"/>
            <a:miter lim="800000"/>
            <a:headEnd type="none" w="sm" len="sm"/>
            <a:tailEnd type="triangle" w="med" len="med"/>
          </a:ln>
        </p:spPr>
      </p:cxnSp>
      <p:cxnSp>
        <p:nvCxnSpPr>
          <p:cNvPr id="22" name="Google Shape;232;p11">
            <a:extLst>
              <a:ext uri="{FF2B5EF4-FFF2-40B4-BE49-F238E27FC236}">
                <a16:creationId xmlns:a16="http://schemas.microsoft.com/office/drawing/2014/main" id="{BBB2080E-8577-4C3B-9CD9-629C89C74477}"/>
              </a:ext>
            </a:extLst>
          </p:cNvPr>
          <p:cNvCxnSpPr>
            <a:cxnSpLocks/>
          </p:cNvCxnSpPr>
          <p:nvPr/>
        </p:nvCxnSpPr>
        <p:spPr>
          <a:xfrm flipH="1">
            <a:off x="3215693" y="1809769"/>
            <a:ext cx="579258" cy="683414"/>
          </a:xfrm>
          <a:prstGeom prst="straightConnector1">
            <a:avLst/>
          </a:prstGeom>
          <a:noFill/>
          <a:ln w="9525" cap="flat" cmpd="sng">
            <a:solidFill>
              <a:srgbClr val="FF0000"/>
            </a:solidFill>
            <a:prstDash val="solid"/>
            <a:miter lim="800000"/>
            <a:headEnd type="none" w="sm" len="sm"/>
            <a:tailEnd type="triangle" w="med" len="med"/>
          </a:ln>
        </p:spPr>
      </p:cxnSp>
      <p:cxnSp>
        <p:nvCxnSpPr>
          <p:cNvPr id="23" name="Google Shape;233;p11">
            <a:extLst>
              <a:ext uri="{FF2B5EF4-FFF2-40B4-BE49-F238E27FC236}">
                <a16:creationId xmlns:a16="http://schemas.microsoft.com/office/drawing/2014/main" id="{4DC1B488-85B8-45C2-8662-AAF3DB0EA59F}"/>
              </a:ext>
            </a:extLst>
          </p:cNvPr>
          <p:cNvCxnSpPr>
            <a:cxnSpLocks/>
            <a:stCxn id="27" idx="1"/>
          </p:cNvCxnSpPr>
          <p:nvPr/>
        </p:nvCxnSpPr>
        <p:spPr>
          <a:xfrm flipH="1">
            <a:off x="1917700" y="3361254"/>
            <a:ext cx="1643802" cy="415478"/>
          </a:xfrm>
          <a:prstGeom prst="straightConnector1">
            <a:avLst/>
          </a:prstGeom>
          <a:noFill/>
          <a:ln w="9525" cap="flat" cmpd="sng">
            <a:solidFill>
              <a:srgbClr val="FF0000"/>
            </a:solidFill>
            <a:prstDash val="solid"/>
            <a:miter lim="800000"/>
            <a:headEnd type="none" w="sm" len="sm"/>
            <a:tailEnd type="triangle" w="med" len="med"/>
          </a:ln>
        </p:spPr>
      </p:cxnSp>
      <p:cxnSp>
        <p:nvCxnSpPr>
          <p:cNvPr id="24" name="Google Shape;234;p11">
            <a:extLst>
              <a:ext uri="{FF2B5EF4-FFF2-40B4-BE49-F238E27FC236}">
                <a16:creationId xmlns:a16="http://schemas.microsoft.com/office/drawing/2014/main" id="{717F65FB-C0F2-42F4-8C87-D83CCD6178AE}"/>
              </a:ext>
            </a:extLst>
          </p:cNvPr>
          <p:cNvCxnSpPr>
            <a:cxnSpLocks/>
          </p:cNvCxnSpPr>
          <p:nvPr/>
        </p:nvCxnSpPr>
        <p:spPr>
          <a:xfrm>
            <a:off x="868858" y="3422650"/>
            <a:ext cx="288822" cy="580379"/>
          </a:xfrm>
          <a:prstGeom prst="straightConnector1">
            <a:avLst/>
          </a:prstGeom>
          <a:noFill/>
          <a:ln w="9525" cap="flat" cmpd="sng">
            <a:solidFill>
              <a:srgbClr val="FF0000"/>
            </a:solidFill>
            <a:prstDash val="solid"/>
            <a:miter lim="800000"/>
            <a:headEnd type="none" w="sm" len="sm"/>
            <a:tailEnd type="triangle" w="med" len="med"/>
          </a:ln>
        </p:spPr>
      </p:cxnSp>
      <p:sp>
        <p:nvSpPr>
          <p:cNvPr id="25" name="Google Shape;235;p11">
            <a:extLst>
              <a:ext uri="{FF2B5EF4-FFF2-40B4-BE49-F238E27FC236}">
                <a16:creationId xmlns:a16="http://schemas.microsoft.com/office/drawing/2014/main" id="{EEE0AC42-CD43-4A23-8992-776487A9094F}"/>
              </a:ext>
            </a:extLst>
          </p:cNvPr>
          <p:cNvSpPr txBox="1"/>
          <p:nvPr/>
        </p:nvSpPr>
        <p:spPr>
          <a:xfrm>
            <a:off x="218023" y="1688138"/>
            <a:ext cx="935304"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dirty="0">
                <a:solidFill>
                  <a:schemeClr val="bg1"/>
                </a:solidFill>
                <a:latin typeface="Raleway" pitchFamily="2" charset="0"/>
                <a:ea typeface="Calibri"/>
                <a:cs typeface="Calibri"/>
                <a:sym typeface="Calibri"/>
              </a:rPr>
              <a:t>Cluster number</a:t>
            </a:r>
            <a:endParaRPr sz="1600" dirty="0">
              <a:solidFill>
                <a:schemeClr val="bg1"/>
              </a:solidFill>
              <a:latin typeface="Raleway" pitchFamily="2" charset="0"/>
            </a:endParaRPr>
          </a:p>
        </p:txBody>
      </p:sp>
      <p:sp>
        <p:nvSpPr>
          <p:cNvPr id="26" name="Google Shape;236;p11">
            <a:extLst>
              <a:ext uri="{FF2B5EF4-FFF2-40B4-BE49-F238E27FC236}">
                <a16:creationId xmlns:a16="http://schemas.microsoft.com/office/drawing/2014/main" id="{05CB088C-E29C-4CEB-96F9-CE5E5A9D9F0D}"/>
              </a:ext>
            </a:extLst>
          </p:cNvPr>
          <p:cNvSpPr txBox="1"/>
          <p:nvPr/>
        </p:nvSpPr>
        <p:spPr>
          <a:xfrm>
            <a:off x="3772900" y="1470773"/>
            <a:ext cx="1384530"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dirty="0">
                <a:solidFill>
                  <a:schemeClr val="bg1"/>
                </a:solidFill>
                <a:latin typeface="Raleway" pitchFamily="2" charset="0"/>
                <a:ea typeface="Calibri"/>
                <a:cs typeface="Calibri"/>
                <a:sym typeface="Calibri"/>
              </a:rPr>
              <a:t>Locations included in that cluster</a:t>
            </a:r>
            <a:endParaRPr sz="1600" dirty="0">
              <a:solidFill>
                <a:schemeClr val="bg1"/>
              </a:solidFill>
              <a:latin typeface="Raleway" pitchFamily="2" charset="0"/>
            </a:endParaRPr>
          </a:p>
        </p:txBody>
      </p:sp>
      <p:sp>
        <p:nvSpPr>
          <p:cNvPr id="27" name="Google Shape;237;p11">
            <a:extLst>
              <a:ext uri="{FF2B5EF4-FFF2-40B4-BE49-F238E27FC236}">
                <a16:creationId xmlns:a16="http://schemas.microsoft.com/office/drawing/2014/main" id="{53EFE10C-7D8A-42EF-8756-C67121806873}"/>
              </a:ext>
            </a:extLst>
          </p:cNvPr>
          <p:cNvSpPr txBox="1"/>
          <p:nvPr/>
        </p:nvSpPr>
        <p:spPr>
          <a:xfrm>
            <a:off x="3561502" y="2945776"/>
            <a:ext cx="1501182" cy="830956"/>
          </a:xfrm>
          <a:prstGeom prst="rect">
            <a:avLst/>
          </a:prstGeom>
          <a:noFill/>
          <a:ln>
            <a:noFill/>
          </a:ln>
        </p:spPr>
        <p:txBody>
          <a:bodyPr spcFirstLastPara="1" wrap="square" lIns="91425" tIns="45700" rIns="91425" bIns="45700" anchor="t" anchorCtr="0">
            <a:spAutoFit/>
          </a:bodyPr>
          <a:lstStyle/>
          <a:p>
            <a:pPr lvl="0"/>
            <a:r>
              <a:rPr lang="en-GB" sz="1200" dirty="0">
                <a:solidFill>
                  <a:schemeClr val="bg1"/>
                </a:solidFill>
                <a:latin typeface="Raleway" pitchFamily="2" charset="0"/>
                <a:ea typeface="Calibri"/>
                <a:cs typeface="Calibri"/>
                <a:sym typeface="Calibri"/>
              </a:rPr>
              <a:t>what the model expected Number of cases in cluster compared to </a:t>
            </a:r>
            <a:endParaRPr sz="1200" dirty="0">
              <a:solidFill>
                <a:schemeClr val="bg1"/>
              </a:solidFill>
              <a:latin typeface="Raleway" pitchFamily="2" charset="0"/>
            </a:endParaRPr>
          </a:p>
        </p:txBody>
      </p:sp>
    </p:spTree>
    <p:extLst>
      <p:ext uri="{BB962C8B-B14F-4D97-AF65-F5344CB8AC3E}">
        <p14:creationId xmlns:p14="http://schemas.microsoft.com/office/powerpoint/2010/main" val="1600160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par>
                                <p:cTn id="16" presetID="10" presetClass="entr" presetSubtype="0" fill="hold"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500"/>
                                        <p:tgtEl>
                                          <p:spTgt spid="2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par>
                                <p:cTn id="24" presetID="10" presetClass="entr" presetSubtype="0" fill="hold" nodeType="with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fade">
                                      <p:cBhvr>
                                        <p:cTn id="26" dur="500"/>
                                        <p:tgtEl>
                                          <p:spTgt spid="2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500"/>
                                        <p:tgtEl>
                                          <p:spTgt spid="24"/>
                                        </p:tgtEl>
                                      </p:cBhvr>
                                    </p:animEffect>
                                  </p:childTnLst>
                                </p:cTn>
                              </p:par>
                              <p:par>
                                <p:cTn id="32" presetID="10" presetClass="entr" presetSubtype="0"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Shape 76"/>
        <p:cNvGrpSpPr/>
        <p:nvPr/>
      </p:nvGrpSpPr>
      <p:grpSpPr>
        <a:xfrm>
          <a:off x="0" y="0"/>
          <a:ext cx="0" cy="0"/>
          <a:chOff x="0" y="0"/>
          <a:chExt cx="0" cy="0"/>
        </a:xfrm>
      </p:grpSpPr>
      <p:sp>
        <p:nvSpPr>
          <p:cNvPr id="77" name="Google Shape;77;p16"/>
          <p:cNvSpPr/>
          <p:nvPr/>
        </p:nvSpPr>
        <p:spPr>
          <a:xfrm>
            <a:off x="-125" y="4229325"/>
            <a:ext cx="9144000" cy="9579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6"/>
          <p:cNvSpPr txBox="1">
            <a:spLocks noGrp="1"/>
          </p:cNvSpPr>
          <p:nvPr>
            <p:ph type="title"/>
          </p:nvPr>
        </p:nvSpPr>
        <p:spPr>
          <a:xfrm>
            <a:off x="311700" y="1781335"/>
            <a:ext cx="8520600" cy="572700"/>
          </a:xfrm>
          <a:prstGeom prst="rect">
            <a:avLst/>
          </a:prstGeom>
        </p:spPr>
        <p:txBody>
          <a:bodyPr spcFirstLastPara="1" wrap="square" lIns="91425" tIns="91425" rIns="91425" bIns="91425" anchor="t" anchorCtr="0">
            <a:noAutofit/>
          </a:bodyPr>
          <a:lstStyle/>
          <a:p>
            <a:pPr algn="ctr">
              <a:lnSpc>
                <a:spcPct val="90000"/>
              </a:lnSpc>
              <a:buClr>
                <a:schemeClr val="lt1"/>
              </a:buClr>
              <a:buSzPts val="4000"/>
              <a:buFont typeface="Calibri"/>
              <a:buNone/>
            </a:pPr>
            <a:r>
              <a:rPr lang="en-GB" sz="6600" b="1" dirty="0">
                <a:solidFill>
                  <a:schemeClr val="bg1"/>
                </a:solidFill>
                <a:latin typeface="Raleway" pitchFamily="2" charset="0"/>
              </a:rPr>
              <a:t>Any Questions?</a:t>
            </a:r>
          </a:p>
        </p:txBody>
      </p:sp>
      <p:pic>
        <p:nvPicPr>
          <p:cNvPr id="80" name="Google Shape;80;p16"/>
          <p:cNvPicPr preferRelativeResize="0"/>
          <p:nvPr/>
        </p:nvPicPr>
        <p:blipFill>
          <a:blip r:embed="rId3">
            <a:alphaModFix/>
          </a:blip>
          <a:stretch>
            <a:fillRect/>
          </a:stretch>
        </p:blipFill>
        <p:spPr>
          <a:xfrm>
            <a:off x="311700" y="4333148"/>
            <a:ext cx="2660903" cy="706516"/>
          </a:xfrm>
          <a:prstGeom prst="rect">
            <a:avLst/>
          </a:prstGeom>
          <a:noFill/>
          <a:ln>
            <a:noFill/>
          </a:ln>
        </p:spPr>
      </p:pic>
    </p:spTree>
    <p:extLst>
      <p:ext uri="{BB962C8B-B14F-4D97-AF65-F5344CB8AC3E}">
        <p14:creationId xmlns:p14="http://schemas.microsoft.com/office/powerpoint/2010/main" val="30125144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274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Shape 67"/>
        <p:cNvGrpSpPr/>
        <p:nvPr/>
      </p:nvGrpSpPr>
      <p:grpSpPr>
        <a:xfrm>
          <a:off x="0" y="0"/>
          <a:ext cx="0" cy="0"/>
          <a:chOff x="0" y="0"/>
          <a:chExt cx="0" cy="0"/>
        </a:xfrm>
      </p:grpSpPr>
      <p:sp>
        <p:nvSpPr>
          <p:cNvPr id="68" name="Google Shape;68;p15"/>
          <p:cNvSpPr/>
          <p:nvPr/>
        </p:nvSpPr>
        <p:spPr>
          <a:xfrm>
            <a:off x="-125" y="4229325"/>
            <a:ext cx="9144000" cy="9579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000" b="1" dirty="0">
                <a:solidFill>
                  <a:schemeClr val="lt1"/>
                </a:solidFill>
                <a:latin typeface="Raleway"/>
                <a:ea typeface="Raleway"/>
                <a:cs typeface="Raleway"/>
                <a:sym typeface="Raleway"/>
              </a:rPr>
              <a:t>Recap</a:t>
            </a:r>
            <a:endParaRPr sz="4000" b="1" dirty="0">
              <a:solidFill>
                <a:schemeClr val="lt1"/>
              </a:solidFill>
              <a:latin typeface="Raleway"/>
              <a:ea typeface="Raleway"/>
              <a:cs typeface="Raleway"/>
              <a:sym typeface="Raleway"/>
            </a:endParaRPr>
          </a:p>
        </p:txBody>
      </p:sp>
      <p:sp>
        <p:nvSpPr>
          <p:cNvPr id="70" name="Google Shape;70;p15"/>
          <p:cNvSpPr txBox="1">
            <a:spLocks noGrp="1"/>
          </p:cNvSpPr>
          <p:nvPr>
            <p:ph type="body" idx="1"/>
          </p:nvPr>
        </p:nvSpPr>
        <p:spPr>
          <a:xfrm>
            <a:off x="311575" y="1471148"/>
            <a:ext cx="8520600" cy="2862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GB" sz="3200" dirty="0">
                <a:solidFill>
                  <a:schemeClr val="lt1"/>
                </a:solidFill>
                <a:latin typeface="Raleway"/>
                <a:ea typeface="Raleway"/>
                <a:cs typeface="Raleway"/>
                <a:sym typeface="Raleway"/>
              </a:rPr>
              <a:t>In Task 1 you produced a .kml/.kmz cluster layer which shall be used in Task 2</a:t>
            </a:r>
          </a:p>
        </p:txBody>
      </p:sp>
      <p:pic>
        <p:nvPicPr>
          <p:cNvPr id="71" name="Google Shape;71;p15"/>
          <p:cNvPicPr preferRelativeResize="0"/>
          <p:nvPr/>
        </p:nvPicPr>
        <p:blipFill>
          <a:blip r:embed="rId3">
            <a:alphaModFix/>
          </a:blip>
          <a:stretch>
            <a:fillRect/>
          </a:stretch>
        </p:blipFill>
        <p:spPr>
          <a:xfrm>
            <a:off x="311700" y="4333148"/>
            <a:ext cx="2660903" cy="70651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Shape 67"/>
        <p:cNvGrpSpPr/>
        <p:nvPr/>
      </p:nvGrpSpPr>
      <p:grpSpPr>
        <a:xfrm>
          <a:off x="0" y="0"/>
          <a:ext cx="0" cy="0"/>
          <a:chOff x="0" y="0"/>
          <a:chExt cx="0" cy="0"/>
        </a:xfrm>
      </p:grpSpPr>
      <p:sp>
        <p:nvSpPr>
          <p:cNvPr id="68" name="Google Shape;68;p15"/>
          <p:cNvSpPr/>
          <p:nvPr/>
        </p:nvSpPr>
        <p:spPr>
          <a:xfrm>
            <a:off x="-125" y="4229325"/>
            <a:ext cx="9144000" cy="9579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solidFill>
                  <a:schemeClr val="lt1"/>
                </a:solidFill>
                <a:latin typeface="Raleway"/>
                <a:ea typeface="Raleway"/>
                <a:cs typeface="Raleway"/>
                <a:sym typeface="Raleway"/>
              </a:rPr>
              <a:t>Task 2: Visualisation of Cluster Charescteristics</a:t>
            </a:r>
            <a:endParaRPr b="1" dirty="0">
              <a:solidFill>
                <a:schemeClr val="lt1"/>
              </a:solidFill>
              <a:latin typeface="Raleway"/>
              <a:ea typeface="Raleway"/>
              <a:cs typeface="Raleway"/>
              <a:sym typeface="Raleway"/>
            </a:endParaRPr>
          </a:p>
        </p:txBody>
      </p:sp>
      <p:sp>
        <p:nvSpPr>
          <p:cNvPr id="70" name="Google Shape;70;p15"/>
          <p:cNvSpPr txBox="1">
            <a:spLocks noGrp="1"/>
          </p:cNvSpPr>
          <p:nvPr>
            <p:ph type="body" idx="1"/>
          </p:nvPr>
        </p:nvSpPr>
        <p:spPr>
          <a:xfrm>
            <a:off x="311700" y="1152475"/>
            <a:ext cx="8520600" cy="2862000"/>
          </a:xfrm>
          <a:prstGeom prst="rect">
            <a:avLst/>
          </a:prstGeom>
        </p:spPr>
        <p:txBody>
          <a:bodyPr spcFirstLastPara="1" wrap="square" lIns="91425" tIns="91425" rIns="91425" bIns="91425" anchor="t" anchorCtr="0">
            <a:noAutofit/>
          </a:bodyPr>
          <a:lstStyle/>
          <a:p>
            <a:pPr marL="0" lvl="0" indent="0" algn="l" rtl="0">
              <a:lnSpc>
                <a:spcPct val="90000"/>
              </a:lnSpc>
              <a:spcBef>
                <a:spcPts val="0"/>
              </a:spcBef>
              <a:spcAft>
                <a:spcPts val="0"/>
              </a:spcAft>
              <a:buClr>
                <a:schemeClr val="lt1"/>
              </a:buClr>
              <a:buSzPts val="2000"/>
              <a:buNone/>
            </a:pPr>
            <a:r>
              <a:rPr lang="en-GB" sz="1800" dirty="0">
                <a:solidFill>
                  <a:schemeClr val="lt1"/>
                </a:solidFill>
                <a:latin typeface="Raleway" pitchFamily="2" charset="0"/>
              </a:rPr>
              <a:t>By the end of this lesson, you should be able to: </a:t>
            </a:r>
            <a:endParaRPr lang="en-GB" dirty="0">
              <a:latin typeface="Raleway" pitchFamily="2" charset="0"/>
            </a:endParaRPr>
          </a:p>
          <a:p>
            <a:pPr marL="228600" lvl="0" indent="-228600" algn="l" rtl="0">
              <a:lnSpc>
                <a:spcPct val="90000"/>
              </a:lnSpc>
              <a:spcBef>
                <a:spcPts val="1000"/>
              </a:spcBef>
              <a:spcAft>
                <a:spcPts val="0"/>
              </a:spcAft>
              <a:buClr>
                <a:schemeClr val="lt1"/>
              </a:buClr>
              <a:buSzPts val="2000"/>
              <a:buFont typeface="Calibri"/>
              <a:buChar char="-"/>
            </a:pPr>
            <a:r>
              <a:rPr lang="en-GB" sz="1800" dirty="0">
                <a:solidFill>
                  <a:schemeClr val="lt1"/>
                </a:solidFill>
                <a:latin typeface="Raleway" pitchFamily="2" charset="0"/>
              </a:rPr>
              <a:t>Import and manipulate .kml/.kmz files in GIS software </a:t>
            </a:r>
            <a:endParaRPr lang="en-GB" dirty="0">
              <a:latin typeface="Raleway" pitchFamily="2" charset="0"/>
            </a:endParaRPr>
          </a:p>
          <a:p>
            <a:pPr marL="228600" lvl="0" indent="-228600" algn="l" rtl="0">
              <a:lnSpc>
                <a:spcPct val="90000"/>
              </a:lnSpc>
              <a:spcBef>
                <a:spcPts val="1000"/>
              </a:spcBef>
              <a:spcAft>
                <a:spcPts val="0"/>
              </a:spcAft>
              <a:buClr>
                <a:schemeClr val="lt1"/>
              </a:buClr>
              <a:buSzPts val="2000"/>
              <a:buFont typeface="Calibri"/>
              <a:buChar char="-"/>
            </a:pPr>
            <a:r>
              <a:rPr lang="en-GB" sz="1800" dirty="0">
                <a:solidFill>
                  <a:schemeClr val="lt1"/>
                </a:solidFill>
                <a:latin typeface="Raleway" pitchFamily="2" charset="0"/>
              </a:rPr>
              <a:t>Overlay public health spatial datasets over the area to visualise underlying factors relating to clustering</a:t>
            </a:r>
            <a:endParaRPr lang="en-GB" dirty="0">
              <a:latin typeface="Raleway" pitchFamily="2" charset="0"/>
            </a:endParaRPr>
          </a:p>
          <a:p>
            <a:pPr marL="228600" lvl="0" indent="-228600" algn="l" rtl="0">
              <a:lnSpc>
                <a:spcPct val="90000"/>
              </a:lnSpc>
              <a:spcBef>
                <a:spcPts val="1000"/>
              </a:spcBef>
              <a:spcAft>
                <a:spcPts val="0"/>
              </a:spcAft>
              <a:buClr>
                <a:schemeClr val="lt1"/>
              </a:buClr>
              <a:buSzPts val="2000"/>
              <a:buFont typeface="Calibri"/>
              <a:buChar char="-"/>
            </a:pPr>
            <a:r>
              <a:rPr lang="en-GB" sz="1800" dirty="0">
                <a:solidFill>
                  <a:schemeClr val="lt1"/>
                </a:solidFill>
                <a:latin typeface="Raleway" pitchFamily="2" charset="0"/>
              </a:rPr>
              <a:t>Compare multiple datasets over areas in order to explain cluster membership through intersecting factors</a:t>
            </a:r>
            <a:endParaRPr lang="en-GB" dirty="0">
              <a:latin typeface="Raleway" pitchFamily="2" charset="0"/>
            </a:endParaRPr>
          </a:p>
        </p:txBody>
      </p:sp>
      <p:pic>
        <p:nvPicPr>
          <p:cNvPr id="71" name="Google Shape;71;p15"/>
          <p:cNvPicPr preferRelativeResize="0"/>
          <p:nvPr/>
        </p:nvPicPr>
        <p:blipFill>
          <a:blip r:embed="rId3">
            <a:alphaModFix/>
          </a:blip>
          <a:stretch>
            <a:fillRect/>
          </a:stretch>
        </p:blipFill>
        <p:spPr>
          <a:xfrm>
            <a:off x="311700" y="4333148"/>
            <a:ext cx="2660903" cy="706516"/>
          </a:xfrm>
          <a:prstGeom prst="rect">
            <a:avLst/>
          </a:prstGeom>
          <a:noFill/>
          <a:ln>
            <a:noFill/>
          </a:ln>
        </p:spPr>
      </p:pic>
      <p:cxnSp>
        <p:nvCxnSpPr>
          <p:cNvPr id="6" name="Google Shape;114;p2">
            <a:extLst>
              <a:ext uri="{FF2B5EF4-FFF2-40B4-BE49-F238E27FC236}">
                <a16:creationId xmlns:a16="http://schemas.microsoft.com/office/drawing/2014/main" id="{AE9E11BE-D21C-45DF-81EB-14145EFF0C1C}"/>
              </a:ext>
            </a:extLst>
          </p:cNvPr>
          <p:cNvCxnSpPr>
            <a:cxnSpLocks/>
          </p:cNvCxnSpPr>
          <p:nvPr/>
        </p:nvCxnSpPr>
        <p:spPr>
          <a:xfrm>
            <a:off x="378553" y="997482"/>
            <a:ext cx="5358859" cy="0"/>
          </a:xfrm>
          <a:prstGeom prst="straightConnector1">
            <a:avLst/>
          </a:prstGeom>
          <a:noFill/>
          <a:ln w="15875" cap="flat" cmpd="sng">
            <a:solidFill>
              <a:srgbClr val="FFFFFF"/>
            </a:solidFill>
            <a:prstDash val="solid"/>
            <a:miter lim="800000"/>
            <a:headEnd type="none" w="sm" len="sm"/>
            <a:tailEnd type="none" w="sm" len="sm"/>
          </a:ln>
        </p:spPr>
      </p:cxnSp>
    </p:spTree>
    <p:extLst>
      <p:ext uri="{BB962C8B-B14F-4D97-AF65-F5344CB8AC3E}">
        <p14:creationId xmlns:p14="http://schemas.microsoft.com/office/powerpoint/2010/main" val="22019364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Shape 67"/>
        <p:cNvGrpSpPr/>
        <p:nvPr/>
      </p:nvGrpSpPr>
      <p:grpSpPr>
        <a:xfrm>
          <a:off x="0" y="0"/>
          <a:ext cx="0" cy="0"/>
          <a:chOff x="0" y="0"/>
          <a:chExt cx="0" cy="0"/>
        </a:xfrm>
      </p:grpSpPr>
      <p:sp>
        <p:nvSpPr>
          <p:cNvPr id="68" name="Google Shape;68;p15"/>
          <p:cNvSpPr/>
          <p:nvPr/>
        </p:nvSpPr>
        <p:spPr>
          <a:xfrm>
            <a:off x="-125" y="4229325"/>
            <a:ext cx="9144000" cy="9579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1" name="Google Shape;71;p15"/>
          <p:cNvPicPr preferRelativeResize="0"/>
          <p:nvPr/>
        </p:nvPicPr>
        <p:blipFill>
          <a:blip r:embed="rId3">
            <a:alphaModFix/>
          </a:blip>
          <a:stretch>
            <a:fillRect/>
          </a:stretch>
        </p:blipFill>
        <p:spPr>
          <a:xfrm>
            <a:off x="311700" y="4333148"/>
            <a:ext cx="2660903" cy="706516"/>
          </a:xfrm>
          <a:prstGeom prst="rect">
            <a:avLst/>
          </a:prstGeom>
          <a:noFill/>
          <a:ln>
            <a:noFill/>
          </a:ln>
        </p:spPr>
      </p:pic>
      <p:sp>
        <p:nvSpPr>
          <p:cNvPr id="11" name="Google Shape;286;p16">
            <a:extLst>
              <a:ext uri="{FF2B5EF4-FFF2-40B4-BE49-F238E27FC236}">
                <a16:creationId xmlns:a16="http://schemas.microsoft.com/office/drawing/2014/main" id="{E67EF706-C0AC-4F23-9DDF-6CD3CA90BF61}"/>
              </a:ext>
            </a:extLst>
          </p:cNvPr>
          <p:cNvSpPr txBox="1">
            <a:spLocks noGrp="1"/>
          </p:cNvSpPr>
          <p:nvPr>
            <p:ph type="title"/>
          </p:nvPr>
        </p:nvSpPr>
        <p:spPr>
          <a:xfrm>
            <a:off x="180851" y="351795"/>
            <a:ext cx="4391024" cy="68692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4000"/>
              <a:buFont typeface="Calibri"/>
              <a:buNone/>
            </a:pPr>
            <a:r>
              <a:rPr lang="en-GB" sz="4000" b="1" dirty="0">
                <a:solidFill>
                  <a:schemeClr val="lt1"/>
                </a:solidFill>
                <a:latin typeface="Raleway" pitchFamily="2" charset="0"/>
              </a:rPr>
              <a:t>What is a GIS?</a:t>
            </a:r>
            <a:endParaRPr b="1" dirty="0">
              <a:latin typeface="Raleway" pitchFamily="2" charset="0"/>
            </a:endParaRPr>
          </a:p>
        </p:txBody>
      </p:sp>
      <p:pic>
        <p:nvPicPr>
          <p:cNvPr id="19" name="Google Shape;294;p16">
            <a:extLst>
              <a:ext uri="{FF2B5EF4-FFF2-40B4-BE49-F238E27FC236}">
                <a16:creationId xmlns:a16="http://schemas.microsoft.com/office/drawing/2014/main" id="{41155F32-4508-46F6-9775-7C632A8D9E93}"/>
              </a:ext>
            </a:extLst>
          </p:cNvPr>
          <p:cNvPicPr preferRelativeResize="0"/>
          <p:nvPr/>
        </p:nvPicPr>
        <p:blipFill rotWithShape="1">
          <a:blip r:embed="rId4">
            <a:alphaModFix/>
          </a:blip>
          <a:srcRect/>
          <a:stretch/>
        </p:blipFill>
        <p:spPr>
          <a:xfrm>
            <a:off x="5245100" y="1633559"/>
            <a:ext cx="3644900" cy="1693842"/>
          </a:xfrm>
          <a:prstGeom prst="rect">
            <a:avLst/>
          </a:prstGeom>
          <a:noFill/>
          <a:ln>
            <a:noFill/>
          </a:ln>
        </p:spPr>
      </p:pic>
      <p:sp>
        <p:nvSpPr>
          <p:cNvPr id="20" name="Google Shape;295;p16">
            <a:extLst>
              <a:ext uri="{FF2B5EF4-FFF2-40B4-BE49-F238E27FC236}">
                <a16:creationId xmlns:a16="http://schemas.microsoft.com/office/drawing/2014/main" id="{52B463BF-E4EC-4ABA-B0FC-108BD09D806D}"/>
              </a:ext>
            </a:extLst>
          </p:cNvPr>
          <p:cNvSpPr txBox="1">
            <a:spLocks noGrp="1"/>
          </p:cNvSpPr>
          <p:nvPr>
            <p:ph type="body" idx="1"/>
          </p:nvPr>
        </p:nvSpPr>
        <p:spPr>
          <a:xfrm>
            <a:off x="142626" y="1038715"/>
            <a:ext cx="5102474" cy="37303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2400"/>
              <a:buNone/>
            </a:pPr>
            <a:r>
              <a:rPr lang="en-GB" sz="2000" dirty="0">
                <a:solidFill>
                  <a:schemeClr val="lt1"/>
                </a:solidFill>
                <a:latin typeface="Raleway" pitchFamily="2" charset="0"/>
              </a:rPr>
              <a:t>A Geographic Information System (GIS) is a system that creates, manages, analyses, and maps all types of data. </a:t>
            </a:r>
            <a:endParaRPr sz="2000" dirty="0">
              <a:latin typeface="Raleway" pitchFamily="2" charset="0"/>
            </a:endParaRPr>
          </a:p>
          <a:p>
            <a:pPr marL="0" lvl="0" indent="0" algn="l" rtl="0">
              <a:lnSpc>
                <a:spcPct val="90000"/>
              </a:lnSpc>
              <a:spcBef>
                <a:spcPts val="1000"/>
              </a:spcBef>
              <a:spcAft>
                <a:spcPts val="0"/>
              </a:spcAft>
              <a:buClr>
                <a:schemeClr val="lt1"/>
              </a:buClr>
              <a:buSzPts val="1800"/>
              <a:buNone/>
            </a:pPr>
            <a:r>
              <a:rPr lang="en-GB" sz="2000" dirty="0">
                <a:solidFill>
                  <a:schemeClr val="lt1"/>
                </a:solidFill>
                <a:latin typeface="Raleway" pitchFamily="2" charset="0"/>
              </a:rPr>
              <a:t>(Chang, 2008)</a:t>
            </a:r>
            <a:endParaRPr sz="2000" dirty="0">
              <a:latin typeface="Raleway" pitchFamily="2" charset="0"/>
            </a:endParaRPr>
          </a:p>
          <a:p>
            <a:pPr marL="0" lvl="0" indent="0" algn="l" rtl="0">
              <a:lnSpc>
                <a:spcPct val="90000"/>
              </a:lnSpc>
              <a:spcBef>
                <a:spcPts val="1000"/>
              </a:spcBef>
              <a:spcAft>
                <a:spcPts val="0"/>
              </a:spcAft>
              <a:buClr>
                <a:schemeClr val="lt1"/>
              </a:buClr>
              <a:buSzPts val="2400"/>
              <a:buNone/>
            </a:pPr>
            <a:r>
              <a:rPr lang="en-GB" sz="2000" dirty="0">
                <a:solidFill>
                  <a:schemeClr val="lt1"/>
                </a:solidFill>
                <a:latin typeface="Raleway" pitchFamily="2" charset="0"/>
              </a:rPr>
              <a:t>GIS connects data to a map, integrating locational data (where things are) with all types of descriptive information (what things are like there).</a:t>
            </a:r>
            <a:endParaRPr sz="2000" dirty="0">
              <a:latin typeface="Raleway" pitchFamily="2" charset="0"/>
            </a:endParaRPr>
          </a:p>
          <a:p>
            <a:pPr marL="0" lvl="0" indent="0" algn="l" rtl="0">
              <a:lnSpc>
                <a:spcPct val="90000"/>
              </a:lnSpc>
              <a:spcBef>
                <a:spcPts val="1000"/>
              </a:spcBef>
              <a:spcAft>
                <a:spcPts val="0"/>
              </a:spcAft>
              <a:buClr>
                <a:schemeClr val="lt1"/>
              </a:buClr>
              <a:buSzPts val="1800"/>
              <a:buNone/>
            </a:pPr>
            <a:r>
              <a:rPr lang="en-GB" sz="2000" dirty="0">
                <a:solidFill>
                  <a:schemeClr val="lt1"/>
                </a:solidFill>
                <a:latin typeface="Raleway" pitchFamily="2" charset="0"/>
              </a:rPr>
              <a:t>(ESRI.com)</a:t>
            </a:r>
            <a:endParaRPr sz="2000" dirty="0">
              <a:latin typeface="Raleway" pitchFamily="2" charset="0"/>
            </a:endParaRPr>
          </a:p>
          <a:p>
            <a:pPr marL="0" lvl="0" indent="0" algn="l" rtl="0">
              <a:lnSpc>
                <a:spcPct val="90000"/>
              </a:lnSpc>
              <a:spcBef>
                <a:spcPts val="1000"/>
              </a:spcBef>
              <a:spcAft>
                <a:spcPts val="0"/>
              </a:spcAft>
              <a:buClr>
                <a:schemeClr val="dk1"/>
              </a:buClr>
              <a:buSzPts val="2000"/>
              <a:buNone/>
            </a:pPr>
            <a:endParaRPr sz="2000" dirty="0">
              <a:solidFill>
                <a:schemeClr val="lt1"/>
              </a:solidFill>
              <a:latin typeface="Raleway" pitchFamily="2" charset="0"/>
            </a:endParaRPr>
          </a:p>
          <a:p>
            <a:pPr marL="0" lvl="0" indent="0" algn="l" rtl="0">
              <a:lnSpc>
                <a:spcPct val="90000"/>
              </a:lnSpc>
              <a:spcBef>
                <a:spcPts val="1000"/>
              </a:spcBef>
              <a:spcAft>
                <a:spcPts val="0"/>
              </a:spcAft>
              <a:buClr>
                <a:schemeClr val="dk1"/>
              </a:buClr>
              <a:buSzPts val="2000"/>
              <a:buNone/>
            </a:pPr>
            <a:endParaRPr sz="2000" dirty="0">
              <a:solidFill>
                <a:schemeClr val="lt1"/>
              </a:solidFill>
              <a:latin typeface="Raleway" pitchFamily="2" charset="0"/>
            </a:endParaRPr>
          </a:p>
        </p:txBody>
      </p:sp>
    </p:spTree>
    <p:extLst>
      <p:ext uri="{BB962C8B-B14F-4D97-AF65-F5344CB8AC3E}">
        <p14:creationId xmlns:p14="http://schemas.microsoft.com/office/powerpoint/2010/main" val="344143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fade">
                                      <p:cBhvr>
                                        <p:cTn id="7" dur="500"/>
                                        <p:tgtEl>
                                          <p:spTgt spid="20">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0">
                                            <p:txEl>
                                              <p:pRg st="1" end="1"/>
                                            </p:txEl>
                                          </p:spTgt>
                                        </p:tgtEl>
                                        <p:attrNameLst>
                                          <p:attrName>style.visibility</p:attrName>
                                        </p:attrNameLst>
                                      </p:cBhvr>
                                      <p:to>
                                        <p:strVal val="visible"/>
                                      </p:to>
                                    </p:set>
                                    <p:animEffect transition="in" filter="fade">
                                      <p:cBhvr>
                                        <p:cTn id="10" dur="500"/>
                                        <p:tgtEl>
                                          <p:spTgt spid="20">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0">
                                            <p:txEl>
                                              <p:pRg st="2" end="2"/>
                                            </p:txEl>
                                          </p:spTgt>
                                        </p:tgtEl>
                                        <p:attrNameLst>
                                          <p:attrName>style.visibility</p:attrName>
                                        </p:attrNameLst>
                                      </p:cBhvr>
                                      <p:to>
                                        <p:strVal val="visible"/>
                                      </p:to>
                                    </p:set>
                                    <p:animEffect transition="in" filter="fade">
                                      <p:cBhvr>
                                        <p:cTn id="18" dur="500"/>
                                        <p:tgtEl>
                                          <p:spTgt spid="20">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0">
                                            <p:txEl>
                                              <p:pRg st="3" end="3"/>
                                            </p:txEl>
                                          </p:spTgt>
                                        </p:tgtEl>
                                        <p:attrNameLst>
                                          <p:attrName>style.visibility</p:attrName>
                                        </p:attrNameLst>
                                      </p:cBhvr>
                                      <p:to>
                                        <p:strVal val="visible"/>
                                      </p:to>
                                    </p:set>
                                    <p:animEffect transition="in" filter="fade">
                                      <p:cBhvr>
                                        <p:cTn id="21" dur="500"/>
                                        <p:tgtEl>
                                          <p:spTgt spid="2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Shape 103"/>
        <p:cNvGrpSpPr/>
        <p:nvPr/>
      </p:nvGrpSpPr>
      <p:grpSpPr>
        <a:xfrm>
          <a:off x="0" y="0"/>
          <a:ext cx="0" cy="0"/>
          <a:chOff x="0" y="0"/>
          <a:chExt cx="0" cy="0"/>
        </a:xfrm>
      </p:grpSpPr>
      <p:sp>
        <p:nvSpPr>
          <p:cNvPr id="104" name="Google Shape;104;p19"/>
          <p:cNvSpPr txBox="1">
            <a:spLocks noGrp="1"/>
          </p:cNvSpPr>
          <p:nvPr>
            <p:ph type="ctrTitle"/>
          </p:nvPr>
        </p:nvSpPr>
        <p:spPr>
          <a:xfrm>
            <a:off x="0" y="0"/>
            <a:ext cx="5274600" cy="5143500"/>
          </a:xfrm>
          <a:prstGeom prst="rect">
            <a:avLst/>
          </a:prstGeom>
          <a:solidFill>
            <a:schemeClr val="lt1"/>
          </a:solidFill>
        </p:spPr>
        <p:txBody>
          <a:bodyPr spcFirstLastPara="1" wrap="square" lIns="91425" tIns="91425" rIns="91425" bIns="91425" anchor="ctr" anchorCtr="0">
            <a:noAutofit/>
          </a:bodyPr>
          <a:lstStyle/>
          <a:p>
            <a:pPr marL="0" lvl="0" indent="0" algn="l" rtl="0">
              <a:lnSpc>
                <a:spcPct val="90000"/>
              </a:lnSpc>
              <a:spcBef>
                <a:spcPts val="0"/>
              </a:spcBef>
              <a:spcAft>
                <a:spcPts val="0"/>
              </a:spcAft>
              <a:buNone/>
            </a:pPr>
            <a:endParaRPr sz="3900" dirty="0">
              <a:solidFill>
                <a:srgbClr val="483F81"/>
              </a:solidFill>
              <a:latin typeface="Raleway"/>
              <a:ea typeface="Raleway"/>
              <a:cs typeface="Raleway"/>
              <a:sym typeface="Raleway"/>
            </a:endParaRPr>
          </a:p>
          <a:p>
            <a:pPr marL="0" lvl="0" indent="0" algn="l" rtl="0">
              <a:lnSpc>
                <a:spcPct val="90000"/>
              </a:lnSpc>
              <a:spcBef>
                <a:spcPts val="0"/>
              </a:spcBef>
              <a:spcAft>
                <a:spcPts val="0"/>
              </a:spcAft>
              <a:buNone/>
            </a:pPr>
            <a:endParaRPr sz="3900" dirty="0">
              <a:solidFill>
                <a:srgbClr val="483F81"/>
              </a:solidFill>
              <a:latin typeface="Raleway"/>
              <a:ea typeface="Raleway"/>
              <a:cs typeface="Raleway"/>
              <a:sym typeface="Raleway"/>
            </a:endParaRPr>
          </a:p>
        </p:txBody>
      </p:sp>
      <p:sp>
        <p:nvSpPr>
          <p:cNvPr id="105" name="Google Shape;105;p19"/>
          <p:cNvSpPr txBox="1">
            <a:spLocks noGrp="1"/>
          </p:cNvSpPr>
          <p:nvPr>
            <p:ph type="subTitle" idx="1"/>
          </p:nvPr>
        </p:nvSpPr>
        <p:spPr>
          <a:xfrm>
            <a:off x="5389281" y="0"/>
            <a:ext cx="3600600" cy="2484300"/>
          </a:xfrm>
          <a:prstGeom prst="rect">
            <a:avLst/>
          </a:prstGeom>
        </p:spPr>
        <p:txBody>
          <a:bodyPr spcFirstLastPara="1" wrap="square" lIns="91425" tIns="91425" rIns="91425" bIns="91425" anchor="t" anchorCtr="0">
            <a:noAutofit/>
          </a:bodyPr>
          <a:lstStyle/>
          <a:p>
            <a:pPr marL="0" lvl="0" indent="0" algn="l">
              <a:lnSpc>
                <a:spcPct val="90000"/>
              </a:lnSpc>
            </a:pPr>
            <a:endParaRPr lang="en-GB" sz="2700" b="1" dirty="0">
              <a:solidFill>
                <a:schemeClr val="lt1"/>
              </a:solidFill>
              <a:latin typeface="Raleway"/>
              <a:ea typeface="Raleway"/>
              <a:cs typeface="Raleway"/>
              <a:sym typeface="Raleway"/>
            </a:endParaRPr>
          </a:p>
          <a:p>
            <a:pPr marL="0" lvl="0" indent="0" algn="l">
              <a:lnSpc>
                <a:spcPct val="90000"/>
              </a:lnSpc>
            </a:pPr>
            <a:r>
              <a:rPr lang="en-GB" sz="2700" b="1" dirty="0">
                <a:solidFill>
                  <a:schemeClr val="lt1"/>
                </a:solidFill>
                <a:latin typeface="Raleway"/>
                <a:ea typeface="Raleway"/>
                <a:cs typeface="Raleway"/>
                <a:sym typeface="Raleway"/>
              </a:rPr>
              <a:t>ArcGIS, Q-GIS and Google Earth</a:t>
            </a:r>
          </a:p>
          <a:p>
            <a:pPr marL="0" lvl="0" indent="0" algn="l" rtl="0">
              <a:lnSpc>
                <a:spcPct val="90000"/>
              </a:lnSpc>
              <a:spcBef>
                <a:spcPts val="0"/>
              </a:spcBef>
              <a:spcAft>
                <a:spcPts val="0"/>
              </a:spcAft>
              <a:buNone/>
            </a:pPr>
            <a:endParaRPr sz="1800" dirty="0">
              <a:solidFill>
                <a:srgbClr val="D8AB0B"/>
              </a:solidFill>
              <a:latin typeface="Raleway"/>
              <a:ea typeface="Raleway"/>
              <a:cs typeface="Raleway"/>
              <a:sym typeface="Raleway"/>
            </a:endParaRPr>
          </a:p>
        </p:txBody>
      </p:sp>
      <p:pic>
        <p:nvPicPr>
          <p:cNvPr id="106" name="Google Shape;106;p19"/>
          <p:cNvPicPr preferRelativeResize="0"/>
          <p:nvPr/>
        </p:nvPicPr>
        <p:blipFill>
          <a:blip r:embed="rId3">
            <a:alphaModFix/>
          </a:blip>
          <a:stretch>
            <a:fillRect/>
          </a:stretch>
        </p:blipFill>
        <p:spPr>
          <a:xfrm>
            <a:off x="4197975" y="7203903"/>
            <a:ext cx="1766224" cy="478250"/>
          </a:xfrm>
          <a:prstGeom prst="rect">
            <a:avLst/>
          </a:prstGeom>
          <a:noFill/>
          <a:ln>
            <a:noFill/>
          </a:ln>
        </p:spPr>
      </p:pic>
      <p:pic>
        <p:nvPicPr>
          <p:cNvPr id="7" name="Google Shape;302;p17">
            <a:extLst>
              <a:ext uri="{FF2B5EF4-FFF2-40B4-BE49-F238E27FC236}">
                <a16:creationId xmlns:a16="http://schemas.microsoft.com/office/drawing/2014/main" id="{BC266464-ABA9-4391-9D19-0DD67FB74038}"/>
              </a:ext>
            </a:extLst>
          </p:cNvPr>
          <p:cNvPicPr preferRelativeResize="0"/>
          <p:nvPr/>
        </p:nvPicPr>
        <p:blipFill rotWithShape="1">
          <a:blip r:embed="rId4">
            <a:alphaModFix/>
          </a:blip>
          <a:srcRect l="2695" r="-3" b="-3"/>
          <a:stretch/>
        </p:blipFill>
        <p:spPr>
          <a:xfrm>
            <a:off x="135910" y="967553"/>
            <a:ext cx="4969489" cy="3432998"/>
          </a:xfrm>
          <a:prstGeom prst="rect">
            <a:avLst/>
          </a:prstGeom>
          <a:noFill/>
          <a:ln>
            <a:noFill/>
          </a:ln>
        </p:spPr>
      </p:pic>
      <p:sp>
        <p:nvSpPr>
          <p:cNvPr id="9" name="Google Shape;304;p17">
            <a:extLst>
              <a:ext uri="{FF2B5EF4-FFF2-40B4-BE49-F238E27FC236}">
                <a16:creationId xmlns:a16="http://schemas.microsoft.com/office/drawing/2014/main" id="{AA55BC01-535A-42D1-80E9-00E0674C9774}"/>
              </a:ext>
            </a:extLst>
          </p:cNvPr>
          <p:cNvSpPr txBox="1">
            <a:spLocks/>
          </p:cNvSpPr>
          <p:nvPr/>
        </p:nvSpPr>
        <p:spPr>
          <a:xfrm>
            <a:off x="5415688" y="58119"/>
            <a:ext cx="3424739" cy="4852362"/>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1pPr>
            <a:lvl2pPr marL="914400" marR="0" lvl="1"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L="1371600" marR="0" lvl="2"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L="1828800" marR="0" lvl="3"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L="2286000" marR="0" lvl="4"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L="2743200" marR="0" lvl="5"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L="3200400" marR="0" lvl="6"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L="3657600" marR="0" lvl="7"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L="4114800" marR="0" lvl="8"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marL="0" indent="0" algn="l">
              <a:lnSpc>
                <a:spcPct val="90000"/>
              </a:lnSpc>
              <a:buClr>
                <a:srgbClr val="FFFFFF"/>
              </a:buClr>
              <a:buSzPts val="2000"/>
            </a:pPr>
            <a:r>
              <a:rPr lang="en-GB" sz="1600" dirty="0">
                <a:solidFill>
                  <a:srgbClr val="FFFFFF"/>
                </a:solidFill>
                <a:latin typeface="Raleway" pitchFamily="2" charset="0"/>
              </a:rPr>
              <a:t>Google Earth: </a:t>
            </a:r>
            <a:endParaRPr lang="en-GB" sz="1600" dirty="0">
              <a:latin typeface="Raleway" pitchFamily="2" charset="0"/>
            </a:endParaRPr>
          </a:p>
          <a:p>
            <a:pPr marL="228600" indent="-228600" algn="l">
              <a:lnSpc>
                <a:spcPct val="90000"/>
              </a:lnSpc>
              <a:spcBef>
                <a:spcPts val="1000"/>
              </a:spcBef>
              <a:buClr>
                <a:srgbClr val="FFFFFF"/>
              </a:buClr>
              <a:buSzPts val="2000"/>
              <a:buFont typeface="Calibri"/>
              <a:buChar char="-"/>
            </a:pPr>
            <a:r>
              <a:rPr lang="en-GB" sz="1600" dirty="0">
                <a:solidFill>
                  <a:srgbClr val="FFFFFF"/>
                </a:solidFill>
                <a:latin typeface="Raleway" pitchFamily="2" charset="0"/>
              </a:rPr>
              <a:t>Free online software </a:t>
            </a:r>
            <a:endParaRPr lang="en-GB" sz="1600" dirty="0">
              <a:latin typeface="Raleway" pitchFamily="2" charset="0"/>
            </a:endParaRPr>
          </a:p>
          <a:p>
            <a:pPr marL="228600" indent="-228600" algn="l">
              <a:lnSpc>
                <a:spcPct val="90000"/>
              </a:lnSpc>
              <a:spcBef>
                <a:spcPts val="1000"/>
              </a:spcBef>
              <a:buClr>
                <a:srgbClr val="FFFFFF"/>
              </a:buClr>
              <a:buSzPts val="2000"/>
              <a:buFont typeface="Calibri"/>
              <a:buChar char="-"/>
            </a:pPr>
            <a:r>
              <a:rPr lang="en-GB" sz="1600" dirty="0">
                <a:solidFill>
                  <a:srgbClr val="FFFFFF"/>
                </a:solidFill>
                <a:latin typeface="Raleway" pitchFamily="2" charset="0"/>
              </a:rPr>
              <a:t>Easy to access </a:t>
            </a:r>
            <a:endParaRPr lang="en-GB" sz="1600" dirty="0">
              <a:latin typeface="Raleway" pitchFamily="2" charset="0"/>
            </a:endParaRPr>
          </a:p>
          <a:p>
            <a:pPr marL="228600" indent="-228600" algn="l">
              <a:lnSpc>
                <a:spcPct val="90000"/>
              </a:lnSpc>
              <a:spcBef>
                <a:spcPts val="1000"/>
              </a:spcBef>
              <a:buClr>
                <a:srgbClr val="FFFFFF"/>
              </a:buClr>
              <a:buSzPts val="2000"/>
              <a:buFont typeface="Calibri"/>
              <a:buChar char="-"/>
            </a:pPr>
            <a:r>
              <a:rPr lang="en-GB" sz="1600" dirty="0">
                <a:solidFill>
                  <a:srgbClr val="FFFFFF"/>
                </a:solidFill>
                <a:latin typeface="Raleway" pitchFamily="2" charset="0"/>
              </a:rPr>
              <a:t>Import .kml files for viewing but difficult to manipulate </a:t>
            </a:r>
            <a:endParaRPr lang="en-GB" sz="1600" dirty="0">
              <a:latin typeface="Raleway" pitchFamily="2" charset="0"/>
            </a:endParaRPr>
          </a:p>
          <a:p>
            <a:pPr marL="228600" indent="-228600" algn="l">
              <a:lnSpc>
                <a:spcPct val="90000"/>
              </a:lnSpc>
              <a:spcBef>
                <a:spcPts val="1000"/>
              </a:spcBef>
              <a:buClr>
                <a:srgbClr val="FFFFFF"/>
              </a:buClr>
              <a:buSzPts val="2000"/>
              <a:buFont typeface="Calibri"/>
              <a:buChar char="-"/>
            </a:pPr>
            <a:r>
              <a:rPr lang="en-GB" sz="1600" dirty="0">
                <a:solidFill>
                  <a:srgbClr val="FFFFFF"/>
                </a:solidFill>
                <a:latin typeface="Raleway" pitchFamily="2" charset="0"/>
              </a:rPr>
              <a:t>Cannot change symbology of clusters</a:t>
            </a:r>
            <a:endParaRPr lang="en-GB" sz="1600" dirty="0">
              <a:latin typeface="Raleway" pitchFamily="2" charset="0"/>
            </a:endParaRPr>
          </a:p>
        </p:txBody>
      </p:sp>
      <p:sp>
        <p:nvSpPr>
          <p:cNvPr id="10" name="Google Shape;305;p17">
            <a:extLst>
              <a:ext uri="{FF2B5EF4-FFF2-40B4-BE49-F238E27FC236}">
                <a16:creationId xmlns:a16="http://schemas.microsoft.com/office/drawing/2014/main" id="{8B21E44A-8179-4D82-ADFA-F39F6843A1BD}"/>
              </a:ext>
            </a:extLst>
          </p:cNvPr>
          <p:cNvSpPr txBox="1"/>
          <p:nvPr/>
        </p:nvSpPr>
        <p:spPr>
          <a:xfrm>
            <a:off x="5415689" y="1189931"/>
            <a:ext cx="3424739" cy="4852362"/>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FFFFFF"/>
              </a:buClr>
              <a:buSzPts val="2000"/>
              <a:buFont typeface="Arial"/>
              <a:buNone/>
            </a:pPr>
            <a:r>
              <a:rPr lang="en-GB" sz="1600" dirty="0">
                <a:solidFill>
                  <a:srgbClr val="FFFFFF"/>
                </a:solidFill>
                <a:latin typeface="Raleway" pitchFamily="2" charset="0"/>
                <a:ea typeface="Calibri"/>
                <a:cs typeface="Calibri"/>
                <a:sym typeface="Calibri"/>
              </a:rPr>
              <a:t>Q-GIS: </a:t>
            </a:r>
            <a:endParaRPr sz="1600" dirty="0">
              <a:latin typeface="Raleway" pitchFamily="2" charset="0"/>
            </a:endParaRPr>
          </a:p>
          <a:p>
            <a:pPr marL="228600" marR="0" lvl="0" indent="-228600" algn="l" rtl="0">
              <a:lnSpc>
                <a:spcPct val="90000"/>
              </a:lnSpc>
              <a:spcBef>
                <a:spcPts val="1000"/>
              </a:spcBef>
              <a:spcAft>
                <a:spcPts val="0"/>
              </a:spcAft>
              <a:buClr>
                <a:srgbClr val="FFFFFF"/>
              </a:buClr>
              <a:buSzPts val="2000"/>
              <a:buFont typeface="Arial"/>
              <a:buChar char="-"/>
            </a:pPr>
            <a:r>
              <a:rPr lang="en-GB" sz="1600" dirty="0">
                <a:solidFill>
                  <a:srgbClr val="FFFFFF"/>
                </a:solidFill>
                <a:latin typeface="Raleway" pitchFamily="2" charset="0"/>
                <a:ea typeface="Calibri"/>
                <a:cs typeface="Calibri"/>
                <a:sym typeface="Calibri"/>
              </a:rPr>
              <a:t>Free downloadable software</a:t>
            </a:r>
            <a:endParaRPr sz="1600" dirty="0">
              <a:latin typeface="Raleway" pitchFamily="2" charset="0"/>
            </a:endParaRPr>
          </a:p>
          <a:p>
            <a:pPr marL="228600" marR="0" lvl="0" indent="-228600" algn="l" rtl="0">
              <a:lnSpc>
                <a:spcPct val="90000"/>
              </a:lnSpc>
              <a:spcBef>
                <a:spcPts val="1000"/>
              </a:spcBef>
              <a:spcAft>
                <a:spcPts val="0"/>
              </a:spcAft>
              <a:buClr>
                <a:srgbClr val="FFFFFF"/>
              </a:buClr>
              <a:buSzPts val="2000"/>
              <a:buFont typeface="Arial"/>
              <a:buChar char="-"/>
            </a:pPr>
            <a:r>
              <a:rPr lang="en-GB" sz="1600" dirty="0">
                <a:solidFill>
                  <a:srgbClr val="FFFFFF"/>
                </a:solidFill>
                <a:latin typeface="Raleway" pitchFamily="2" charset="0"/>
                <a:ea typeface="Calibri"/>
                <a:cs typeface="Calibri"/>
                <a:sym typeface="Calibri"/>
              </a:rPr>
              <a:t>Lots of support forums and YouTube tutorials </a:t>
            </a:r>
            <a:endParaRPr sz="1600" dirty="0">
              <a:latin typeface="Raleway" pitchFamily="2" charset="0"/>
            </a:endParaRPr>
          </a:p>
          <a:p>
            <a:pPr marL="228600" marR="0" lvl="0" indent="-228600" algn="l" rtl="0">
              <a:lnSpc>
                <a:spcPct val="90000"/>
              </a:lnSpc>
              <a:spcBef>
                <a:spcPts val="1000"/>
              </a:spcBef>
              <a:spcAft>
                <a:spcPts val="0"/>
              </a:spcAft>
              <a:buClr>
                <a:srgbClr val="FFFFFF"/>
              </a:buClr>
              <a:buSzPts val="2000"/>
              <a:buFont typeface="Arial"/>
              <a:buChar char="-"/>
            </a:pPr>
            <a:r>
              <a:rPr lang="en-GB" sz="1600" dirty="0">
                <a:solidFill>
                  <a:srgbClr val="FFFFFF"/>
                </a:solidFill>
                <a:latin typeface="Raleway" pitchFamily="2" charset="0"/>
                <a:ea typeface="Calibri"/>
                <a:cs typeface="Calibri"/>
                <a:sym typeface="Calibri"/>
              </a:rPr>
              <a:t>Very powerful GIS software with an extensive library of GIS tools</a:t>
            </a:r>
            <a:endParaRPr sz="1600" dirty="0">
              <a:latin typeface="Raleway" pitchFamily="2" charset="0"/>
            </a:endParaRPr>
          </a:p>
          <a:p>
            <a:pPr marL="228600" marR="0" lvl="0" indent="-228600" algn="l" rtl="0">
              <a:lnSpc>
                <a:spcPct val="90000"/>
              </a:lnSpc>
              <a:spcBef>
                <a:spcPts val="1000"/>
              </a:spcBef>
              <a:spcAft>
                <a:spcPts val="0"/>
              </a:spcAft>
              <a:buClr>
                <a:srgbClr val="FFFFFF"/>
              </a:buClr>
              <a:buSzPts val="2000"/>
              <a:buFont typeface="Arial"/>
              <a:buChar char="-"/>
            </a:pPr>
            <a:r>
              <a:rPr lang="en-GB" sz="1600" dirty="0">
                <a:solidFill>
                  <a:srgbClr val="FFFFFF"/>
                </a:solidFill>
                <a:latin typeface="Raleway" pitchFamily="2" charset="0"/>
                <a:ea typeface="Calibri"/>
                <a:cs typeface="Calibri"/>
                <a:sym typeface="Calibri"/>
              </a:rPr>
              <a:t>Can be quite daunting to use and a little confusing for beginners</a:t>
            </a:r>
            <a:endParaRPr sz="1600" dirty="0">
              <a:latin typeface="Raleway" pitchFamily="2" charset="0"/>
            </a:endParaRPr>
          </a:p>
          <a:p>
            <a:pPr marL="228600" marR="0" lvl="0" indent="-228600" algn="l" rtl="0">
              <a:lnSpc>
                <a:spcPct val="90000"/>
              </a:lnSpc>
              <a:spcBef>
                <a:spcPts val="1000"/>
              </a:spcBef>
              <a:spcAft>
                <a:spcPts val="0"/>
              </a:spcAft>
              <a:buClr>
                <a:srgbClr val="FFFFFF"/>
              </a:buClr>
              <a:buSzPts val="2000"/>
              <a:buFont typeface="Arial"/>
              <a:buChar char="-"/>
            </a:pPr>
            <a:r>
              <a:rPr lang="en-GB" sz="1600" dirty="0">
                <a:solidFill>
                  <a:srgbClr val="FFFFFF"/>
                </a:solidFill>
                <a:latin typeface="Raleway" pitchFamily="2" charset="0"/>
                <a:ea typeface="Calibri"/>
                <a:cs typeface="Calibri"/>
                <a:sym typeface="Calibri"/>
              </a:rPr>
              <a:t>Widely used in academia and industry</a:t>
            </a:r>
            <a:endParaRPr sz="1600" dirty="0">
              <a:latin typeface="Raleway" pitchFamily="2" charset="0"/>
            </a:endParaRPr>
          </a:p>
          <a:p>
            <a:pPr marL="228600" marR="0" lvl="0" indent="-101600" algn="l" rtl="0">
              <a:lnSpc>
                <a:spcPct val="90000"/>
              </a:lnSpc>
              <a:spcBef>
                <a:spcPts val="1000"/>
              </a:spcBef>
              <a:spcAft>
                <a:spcPts val="0"/>
              </a:spcAft>
              <a:buClr>
                <a:schemeClr val="dk1"/>
              </a:buClr>
              <a:buSzPts val="2000"/>
              <a:buFont typeface="Arial"/>
              <a:buNone/>
            </a:pPr>
            <a:endParaRPr sz="1600" dirty="0">
              <a:solidFill>
                <a:srgbClr val="FFFFFF"/>
              </a:solidFill>
              <a:latin typeface="Raleway" pitchFamily="2" charset="0"/>
              <a:ea typeface="Calibri"/>
              <a:cs typeface="Calibri"/>
              <a:sym typeface="Calibri"/>
            </a:endParaRPr>
          </a:p>
          <a:p>
            <a:pPr marL="228600" marR="0" lvl="0" indent="-101600" algn="l" rtl="0">
              <a:lnSpc>
                <a:spcPct val="90000"/>
              </a:lnSpc>
              <a:spcBef>
                <a:spcPts val="1000"/>
              </a:spcBef>
              <a:spcAft>
                <a:spcPts val="0"/>
              </a:spcAft>
              <a:buClr>
                <a:schemeClr val="dk1"/>
              </a:buClr>
              <a:buSzPts val="2000"/>
              <a:buFont typeface="Arial"/>
              <a:buNone/>
            </a:pPr>
            <a:endParaRPr sz="1600" dirty="0">
              <a:solidFill>
                <a:srgbClr val="FFFFFF"/>
              </a:solidFill>
              <a:latin typeface="Raleway" pitchFamily="2" charset="0"/>
              <a:ea typeface="Calibri"/>
              <a:cs typeface="Calibri"/>
              <a:sym typeface="Calibri"/>
            </a:endParaRPr>
          </a:p>
          <a:p>
            <a:pPr marL="228600" marR="0" lvl="0" indent="-101600" algn="l" rtl="0">
              <a:lnSpc>
                <a:spcPct val="90000"/>
              </a:lnSpc>
              <a:spcBef>
                <a:spcPts val="1000"/>
              </a:spcBef>
              <a:spcAft>
                <a:spcPts val="0"/>
              </a:spcAft>
              <a:buClr>
                <a:schemeClr val="dk1"/>
              </a:buClr>
              <a:buSzPts val="2000"/>
              <a:buFont typeface="Arial"/>
              <a:buNone/>
            </a:pPr>
            <a:endParaRPr sz="1600" dirty="0">
              <a:solidFill>
                <a:srgbClr val="FFFFFF"/>
              </a:solidFill>
              <a:latin typeface="Raleway" pitchFamily="2" charset="0"/>
              <a:ea typeface="Calibri"/>
              <a:cs typeface="Calibri"/>
              <a:sym typeface="Calibri"/>
            </a:endParaRPr>
          </a:p>
        </p:txBody>
      </p:sp>
      <p:sp>
        <p:nvSpPr>
          <p:cNvPr id="11" name="Google Shape;306;p17">
            <a:extLst>
              <a:ext uri="{FF2B5EF4-FFF2-40B4-BE49-F238E27FC236}">
                <a16:creationId xmlns:a16="http://schemas.microsoft.com/office/drawing/2014/main" id="{9B4BBE42-BD0A-440B-AEEB-5BF595334F8B}"/>
              </a:ext>
            </a:extLst>
          </p:cNvPr>
          <p:cNvSpPr txBox="1"/>
          <p:nvPr/>
        </p:nvSpPr>
        <p:spPr>
          <a:xfrm>
            <a:off x="5415689" y="547252"/>
            <a:ext cx="3424739" cy="4852362"/>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FFFFFF"/>
              </a:buClr>
              <a:buSzPts val="2000"/>
              <a:buFont typeface="Arial"/>
              <a:buNone/>
            </a:pPr>
            <a:r>
              <a:rPr lang="en-GB" sz="1600" dirty="0">
                <a:solidFill>
                  <a:srgbClr val="FFFFFF"/>
                </a:solidFill>
                <a:latin typeface="Raleway" pitchFamily="2" charset="0"/>
                <a:ea typeface="Calibri"/>
                <a:cs typeface="Calibri"/>
                <a:sym typeface="Calibri"/>
              </a:rPr>
              <a:t>ArcGIS Standard or Pro: </a:t>
            </a:r>
            <a:endParaRPr sz="1600" dirty="0">
              <a:latin typeface="Raleway" pitchFamily="2" charset="0"/>
            </a:endParaRPr>
          </a:p>
          <a:p>
            <a:pPr marL="228600" marR="0" lvl="0" indent="-228600" algn="l" rtl="0">
              <a:lnSpc>
                <a:spcPct val="90000"/>
              </a:lnSpc>
              <a:spcBef>
                <a:spcPts val="1000"/>
              </a:spcBef>
              <a:spcAft>
                <a:spcPts val="0"/>
              </a:spcAft>
              <a:buClr>
                <a:srgbClr val="FFFFFF"/>
              </a:buClr>
              <a:buSzPts val="2000"/>
              <a:buFont typeface="Arial"/>
              <a:buChar char="-"/>
            </a:pPr>
            <a:r>
              <a:rPr lang="en-GB" sz="1600" dirty="0">
                <a:solidFill>
                  <a:srgbClr val="FFFFFF"/>
                </a:solidFill>
                <a:latin typeface="Raleway" pitchFamily="2" charset="0"/>
                <a:ea typeface="Calibri"/>
                <a:cs typeface="Calibri"/>
                <a:sym typeface="Calibri"/>
              </a:rPr>
              <a:t>Paid software </a:t>
            </a:r>
            <a:endParaRPr sz="1600" dirty="0">
              <a:latin typeface="Raleway" pitchFamily="2" charset="0"/>
            </a:endParaRPr>
          </a:p>
          <a:p>
            <a:pPr marL="228600" marR="0" lvl="0" indent="-228600" algn="l" rtl="0">
              <a:lnSpc>
                <a:spcPct val="90000"/>
              </a:lnSpc>
              <a:spcBef>
                <a:spcPts val="1000"/>
              </a:spcBef>
              <a:spcAft>
                <a:spcPts val="0"/>
              </a:spcAft>
              <a:buClr>
                <a:srgbClr val="FFFFFF"/>
              </a:buClr>
              <a:buSzPts val="2000"/>
              <a:buFont typeface="Arial"/>
              <a:buChar char="-"/>
            </a:pPr>
            <a:r>
              <a:rPr lang="en-GB" sz="1600" dirty="0">
                <a:solidFill>
                  <a:srgbClr val="FFFFFF"/>
                </a:solidFill>
                <a:latin typeface="Raleway" pitchFamily="2" charset="0"/>
                <a:ea typeface="Calibri"/>
                <a:cs typeface="Calibri"/>
                <a:sym typeface="Calibri"/>
              </a:rPr>
              <a:t>Support centres, Data hubs, tutorials, and lots of </a:t>
            </a:r>
            <a:r>
              <a:rPr lang="en-GB" sz="1600" dirty="0" err="1">
                <a:solidFill>
                  <a:srgbClr val="FFFFFF"/>
                </a:solidFill>
                <a:latin typeface="Raleway" pitchFamily="2" charset="0"/>
                <a:ea typeface="Calibri"/>
                <a:cs typeface="Calibri"/>
                <a:sym typeface="Calibri"/>
              </a:rPr>
              <a:t>Youtube</a:t>
            </a:r>
            <a:r>
              <a:rPr lang="en-GB" sz="1600" dirty="0">
                <a:solidFill>
                  <a:srgbClr val="FFFFFF"/>
                </a:solidFill>
                <a:latin typeface="Raleway" pitchFamily="2" charset="0"/>
                <a:ea typeface="Calibri"/>
                <a:cs typeface="Calibri"/>
                <a:sym typeface="Calibri"/>
              </a:rPr>
              <a:t> videos</a:t>
            </a:r>
            <a:endParaRPr sz="1600" dirty="0">
              <a:latin typeface="Raleway" pitchFamily="2" charset="0"/>
            </a:endParaRPr>
          </a:p>
          <a:p>
            <a:pPr marL="228600" marR="0" lvl="0" indent="-228600" algn="l" rtl="0">
              <a:lnSpc>
                <a:spcPct val="90000"/>
              </a:lnSpc>
              <a:spcBef>
                <a:spcPts val="1000"/>
              </a:spcBef>
              <a:spcAft>
                <a:spcPts val="0"/>
              </a:spcAft>
              <a:buClr>
                <a:srgbClr val="FFFFFF"/>
              </a:buClr>
              <a:buSzPts val="2000"/>
              <a:buFont typeface="Arial"/>
              <a:buChar char="-"/>
            </a:pPr>
            <a:r>
              <a:rPr lang="en-GB" sz="1600" dirty="0">
                <a:solidFill>
                  <a:srgbClr val="FFFFFF"/>
                </a:solidFill>
                <a:latin typeface="Raleway" pitchFamily="2" charset="0"/>
                <a:ea typeface="Calibri"/>
                <a:cs typeface="Calibri"/>
                <a:sym typeface="Calibri"/>
              </a:rPr>
              <a:t>Many different toolbox packages for different jobs</a:t>
            </a:r>
            <a:endParaRPr sz="1600" dirty="0">
              <a:latin typeface="Raleway" pitchFamily="2" charset="0"/>
            </a:endParaRPr>
          </a:p>
          <a:p>
            <a:pPr marL="228600" marR="0" lvl="0" indent="-228600" algn="l" rtl="0">
              <a:lnSpc>
                <a:spcPct val="90000"/>
              </a:lnSpc>
              <a:spcBef>
                <a:spcPts val="1000"/>
              </a:spcBef>
              <a:spcAft>
                <a:spcPts val="0"/>
              </a:spcAft>
              <a:buClr>
                <a:srgbClr val="FFFFFF"/>
              </a:buClr>
              <a:buSzPts val="2000"/>
              <a:buFont typeface="Arial"/>
              <a:buChar char="-"/>
            </a:pPr>
            <a:r>
              <a:rPr lang="en-GB" sz="1600" dirty="0">
                <a:solidFill>
                  <a:srgbClr val="FFFFFF"/>
                </a:solidFill>
                <a:latin typeface="Raleway" pitchFamily="2" charset="0"/>
                <a:ea typeface="Calibri"/>
                <a:cs typeface="Calibri"/>
                <a:sym typeface="Calibri"/>
              </a:rPr>
              <a:t>Slightly more user friendly than Q-GIS but still quite daunting</a:t>
            </a:r>
            <a:endParaRPr sz="1600" dirty="0">
              <a:latin typeface="Raleway" pitchFamily="2" charset="0"/>
            </a:endParaRPr>
          </a:p>
          <a:p>
            <a:pPr marL="228600" marR="0" lvl="0" indent="-228600" algn="l" rtl="0">
              <a:lnSpc>
                <a:spcPct val="90000"/>
              </a:lnSpc>
              <a:spcBef>
                <a:spcPts val="1000"/>
              </a:spcBef>
              <a:spcAft>
                <a:spcPts val="0"/>
              </a:spcAft>
              <a:buClr>
                <a:srgbClr val="FFFFFF"/>
              </a:buClr>
              <a:buSzPts val="2000"/>
              <a:buFont typeface="Arial"/>
              <a:buChar char="-"/>
            </a:pPr>
            <a:r>
              <a:rPr lang="en-GB" sz="1600" dirty="0">
                <a:solidFill>
                  <a:srgbClr val="FFFFFF"/>
                </a:solidFill>
                <a:latin typeface="Raleway" pitchFamily="2" charset="0"/>
                <a:ea typeface="Calibri"/>
                <a:cs typeface="Calibri"/>
                <a:sym typeface="Calibri"/>
              </a:rPr>
              <a:t>Widely used in academia and industry more so than Q-GIS</a:t>
            </a:r>
            <a:endParaRPr sz="1600" dirty="0">
              <a:latin typeface="Raleway" pitchFamily="2" charset="0"/>
            </a:endParaRPr>
          </a:p>
        </p:txBody>
      </p:sp>
      <p:pic>
        <p:nvPicPr>
          <p:cNvPr id="12" name="Google Shape;307;p17">
            <a:extLst>
              <a:ext uri="{FF2B5EF4-FFF2-40B4-BE49-F238E27FC236}">
                <a16:creationId xmlns:a16="http://schemas.microsoft.com/office/drawing/2014/main" id="{A9589174-F94C-4784-83E9-5DF7385849C4}"/>
              </a:ext>
            </a:extLst>
          </p:cNvPr>
          <p:cNvPicPr preferRelativeResize="0"/>
          <p:nvPr/>
        </p:nvPicPr>
        <p:blipFill rotWithShape="1">
          <a:blip r:embed="rId5">
            <a:alphaModFix/>
          </a:blip>
          <a:srcRect/>
          <a:stretch/>
        </p:blipFill>
        <p:spPr>
          <a:xfrm>
            <a:off x="135911" y="967553"/>
            <a:ext cx="4969489" cy="3432998"/>
          </a:xfrm>
          <a:prstGeom prst="rect">
            <a:avLst/>
          </a:prstGeom>
          <a:noFill/>
          <a:ln>
            <a:noFill/>
          </a:ln>
        </p:spPr>
      </p:pic>
      <p:pic>
        <p:nvPicPr>
          <p:cNvPr id="13" name="Google Shape;308;p17">
            <a:extLst>
              <a:ext uri="{FF2B5EF4-FFF2-40B4-BE49-F238E27FC236}">
                <a16:creationId xmlns:a16="http://schemas.microsoft.com/office/drawing/2014/main" id="{4020A182-A69A-48A4-BD8D-7D22A34484DC}"/>
              </a:ext>
            </a:extLst>
          </p:cNvPr>
          <p:cNvPicPr preferRelativeResize="0"/>
          <p:nvPr/>
        </p:nvPicPr>
        <p:blipFill rotWithShape="1">
          <a:blip r:embed="rId6">
            <a:alphaModFix/>
          </a:blip>
          <a:srcRect/>
          <a:stretch/>
        </p:blipFill>
        <p:spPr>
          <a:xfrm>
            <a:off x="154119" y="990600"/>
            <a:ext cx="4951281" cy="340995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9">
                                            <p:txEl>
                                              <p:pRg st="0" end="0"/>
                                            </p:txEl>
                                          </p:spTgt>
                                        </p:tgtEl>
                                      </p:cBhvr>
                                    </p:animEffect>
                                    <p:set>
                                      <p:cBhvr>
                                        <p:cTn id="7" dur="1" fill="hold">
                                          <p:stCondLst>
                                            <p:cond delay="500"/>
                                          </p:stCondLst>
                                        </p:cTn>
                                        <p:tgtEl>
                                          <p:spTgt spid="9">
                                            <p:txEl>
                                              <p:pRg st="0" end="0"/>
                                            </p:txEl>
                                          </p:spTgt>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9">
                                            <p:txEl>
                                              <p:pRg st="1" end="1"/>
                                            </p:txEl>
                                          </p:spTgt>
                                        </p:tgtEl>
                                      </p:cBhvr>
                                    </p:animEffect>
                                    <p:set>
                                      <p:cBhvr>
                                        <p:cTn id="10" dur="1" fill="hold">
                                          <p:stCondLst>
                                            <p:cond delay="500"/>
                                          </p:stCondLst>
                                        </p:cTn>
                                        <p:tgtEl>
                                          <p:spTgt spid="9">
                                            <p:txEl>
                                              <p:pRg st="1" end="1"/>
                                            </p:txEl>
                                          </p:spTgt>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9">
                                            <p:txEl>
                                              <p:pRg st="2" end="2"/>
                                            </p:txEl>
                                          </p:spTgt>
                                        </p:tgtEl>
                                      </p:cBhvr>
                                    </p:animEffect>
                                    <p:set>
                                      <p:cBhvr>
                                        <p:cTn id="13" dur="1" fill="hold">
                                          <p:stCondLst>
                                            <p:cond delay="500"/>
                                          </p:stCondLst>
                                        </p:cTn>
                                        <p:tgtEl>
                                          <p:spTgt spid="9">
                                            <p:txEl>
                                              <p:pRg st="2" end="2"/>
                                            </p:txEl>
                                          </p:spTgt>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9">
                                            <p:txEl>
                                              <p:pRg st="3" end="3"/>
                                            </p:txEl>
                                          </p:spTgt>
                                        </p:tgtEl>
                                      </p:cBhvr>
                                    </p:animEffect>
                                    <p:set>
                                      <p:cBhvr>
                                        <p:cTn id="16" dur="1" fill="hold">
                                          <p:stCondLst>
                                            <p:cond delay="500"/>
                                          </p:stCondLst>
                                        </p:cTn>
                                        <p:tgtEl>
                                          <p:spTgt spid="9">
                                            <p:txEl>
                                              <p:pRg st="3" end="3"/>
                                            </p:txEl>
                                          </p:spTgt>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9">
                                            <p:txEl>
                                              <p:pRg st="4" end="4"/>
                                            </p:txEl>
                                          </p:spTgt>
                                        </p:tgtEl>
                                      </p:cBhvr>
                                    </p:animEffect>
                                    <p:set>
                                      <p:cBhvr>
                                        <p:cTn id="19" dur="1" fill="hold">
                                          <p:stCondLst>
                                            <p:cond delay="500"/>
                                          </p:stCondLst>
                                        </p:cTn>
                                        <p:tgtEl>
                                          <p:spTgt spid="9">
                                            <p:txEl>
                                              <p:pRg st="4" end="4"/>
                                            </p:txEl>
                                          </p:spTgt>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500"/>
                                        <p:tgtEl>
                                          <p:spTgt spid="7"/>
                                        </p:tgtEl>
                                      </p:cBhvr>
                                    </p:animEffect>
                                    <p:set>
                                      <p:cBhvr>
                                        <p:cTn id="22" dur="1" fill="hold">
                                          <p:stCondLst>
                                            <p:cond delay="500"/>
                                          </p:stCondLst>
                                        </p:cTn>
                                        <p:tgtEl>
                                          <p:spTgt spid="7"/>
                                        </p:tgtEl>
                                        <p:attrNameLst>
                                          <p:attrName>style.visibility</p:attrName>
                                        </p:attrNameLst>
                                      </p:cBhvr>
                                      <p:to>
                                        <p:strVal val="hidden"/>
                                      </p:to>
                                    </p:set>
                                  </p:childTnLst>
                                </p:cTn>
                              </p:par>
                              <p:par>
                                <p:cTn id="23" presetID="10"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par>
                                <p:cTn id="26" presetID="10" presetClass="entr" presetSubtype="0"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nodeType="clickEffect">
                                  <p:stCondLst>
                                    <p:cond delay="0"/>
                                  </p:stCondLst>
                                  <p:childTnLst>
                                    <p:animEffect transition="out" filter="fade">
                                      <p:cBhvr>
                                        <p:cTn id="32" dur="500"/>
                                        <p:tgtEl>
                                          <p:spTgt spid="12"/>
                                        </p:tgtEl>
                                      </p:cBhvr>
                                    </p:animEffect>
                                    <p:set>
                                      <p:cBhvr>
                                        <p:cTn id="33" dur="1" fill="hold">
                                          <p:stCondLst>
                                            <p:cond delay="500"/>
                                          </p:stCondLst>
                                        </p:cTn>
                                        <p:tgtEl>
                                          <p:spTgt spid="12"/>
                                        </p:tgtEl>
                                        <p:attrNameLst>
                                          <p:attrName>style.visibility</p:attrName>
                                        </p:attrNameLst>
                                      </p:cBhvr>
                                      <p:to>
                                        <p:strVal val="hidden"/>
                                      </p:to>
                                    </p:set>
                                  </p:childTnLst>
                                </p:cTn>
                              </p:par>
                              <p:par>
                                <p:cTn id="34" presetID="10" presetClass="exit" presetSubtype="0" fill="hold" nodeType="withEffect">
                                  <p:stCondLst>
                                    <p:cond delay="0"/>
                                  </p:stCondLst>
                                  <p:childTnLst>
                                    <p:animEffect transition="out" filter="fade">
                                      <p:cBhvr>
                                        <p:cTn id="35" dur="500"/>
                                        <p:tgtEl>
                                          <p:spTgt spid="10"/>
                                        </p:tgtEl>
                                      </p:cBhvr>
                                    </p:animEffect>
                                    <p:set>
                                      <p:cBhvr>
                                        <p:cTn id="36" dur="1" fill="hold">
                                          <p:stCondLst>
                                            <p:cond delay="500"/>
                                          </p:stCondLst>
                                        </p:cTn>
                                        <p:tgtEl>
                                          <p:spTgt spid="10"/>
                                        </p:tgtEl>
                                        <p:attrNameLst>
                                          <p:attrName>style.visibility</p:attrName>
                                        </p:attrNameLst>
                                      </p:cBhvr>
                                      <p:to>
                                        <p:strVal val="hidden"/>
                                      </p:to>
                                    </p:set>
                                  </p:childTnLst>
                                </p:cTn>
                              </p:par>
                              <p:par>
                                <p:cTn id="37" presetID="10" presetClass="entr" presetSubtype="0" fill="hold"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par>
                                <p:cTn id="40" presetID="10" presetClass="entr" presetSubtype="0" fill="hold"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Shape 67"/>
        <p:cNvGrpSpPr/>
        <p:nvPr/>
      </p:nvGrpSpPr>
      <p:grpSpPr>
        <a:xfrm>
          <a:off x="0" y="0"/>
          <a:ext cx="0" cy="0"/>
          <a:chOff x="0" y="0"/>
          <a:chExt cx="0" cy="0"/>
        </a:xfrm>
      </p:grpSpPr>
      <p:sp>
        <p:nvSpPr>
          <p:cNvPr id="68" name="Google Shape;68;p15"/>
          <p:cNvSpPr/>
          <p:nvPr/>
        </p:nvSpPr>
        <p:spPr>
          <a:xfrm>
            <a:off x="-125" y="4229325"/>
            <a:ext cx="9144000" cy="9579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1" name="Google Shape;71;p15"/>
          <p:cNvPicPr preferRelativeResize="0"/>
          <p:nvPr/>
        </p:nvPicPr>
        <p:blipFill>
          <a:blip r:embed="rId3">
            <a:alphaModFix/>
          </a:blip>
          <a:stretch>
            <a:fillRect/>
          </a:stretch>
        </p:blipFill>
        <p:spPr>
          <a:xfrm>
            <a:off x="311700" y="4333148"/>
            <a:ext cx="2660903" cy="706516"/>
          </a:xfrm>
          <a:prstGeom prst="rect">
            <a:avLst/>
          </a:prstGeom>
          <a:noFill/>
          <a:ln>
            <a:noFill/>
          </a:ln>
        </p:spPr>
      </p:pic>
      <p:sp>
        <p:nvSpPr>
          <p:cNvPr id="11" name="Google Shape;316;p18">
            <a:extLst>
              <a:ext uri="{FF2B5EF4-FFF2-40B4-BE49-F238E27FC236}">
                <a16:creationId xmlns:a16="http://schemas.microsoft.com/office/drawing/2014/main" id="{50841667-2BE0-48F5-A426-3F43F83C4E60}"/>
              </a:ext>
            </a:extLst>
          </p:cNvPr>
          <p:cNvSpPr txBox="1">
            <a:spLocks noGrp="1"/>
          </p:cNvSpPr>
          <p:nvPr>
            <p:ph type="title"/>
          </p:nvPr>
        </p:nvSpPr>
        <p:spPr>
          <a:xfrm>
            <a:off x="304798" y="103836"/>
            <a:ext cx="3971927" cy="132288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100"/>
              <a:buFont typeface="Calibri"/>
              <a:buNone/>
            </a:pPr>
            <a:r>
              <a:rPr lang="en-GB" sz="3200" b="1" dirty="0">
                <a:solidFill>
                  <a:schemeClr val="bg1"/>
                </a:solidFill>
                <a:latin typeface="Raleway" pitchFamily="2" charset="0"/>
              </a:rPr>
              <a:t>Public Health Spatial Datasets</a:t>
            </a:r>
            <a:endParaRPr sz="3200" b="1" dirty="0">
              <a:solidFill>
                <a:schemeClr val="bg1"/>
              </a:solidFill>
              <a:latin typeface="Raleway" pitchFamily="2" charset="0"/>
            </a:endParaRPr>
          </a:p>
        </p:txBody>
      </p:sp>
      <p:sp>
        <p:nvSpPr>
          <p:cNvPr id="12" name="Google Shape;317;p18">
            <a:extLst>
              <a:ext uri="{FF2B5EF4-FFF2-40B4-BE49-F238E27FC236}">
                <a16:creationId xmlns:a16="http://schemas.microsoft.com/office/drawing/2014/main" id="{93F5F352-D949-4350-9563-30CEA920CBB1}"/>
              </a:ext>
            </a:extLst>
          </p:cNvPr>
          <p:cNvSpPr txBox="1">
            <a:spLocks noGrp="1"/>
          </p:cNvSpPr>
          <p:nvPr>
            <p:ph type="body" idx="1"/>
          </p:nvPr>
        </p:nvSpPr>
        <p:spPr>
          <a:xfrm>
            <a:off x="304798" y="1277137"/>
            <a:ext cx="3744665" cy="376050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000"/>
              <a:buNone/>
            </a:pPr>
            <a:r>
              <a:rPr lang="en-GB" sz="1600" dirty="0">
                <a:solidFill>
                  <a:schemeClr val="bg1"/>
                </a:solidFill>
                <a:latin typeface="Raleway" pitchFamily="2" charset="0"/>
              </a:rPr>
              <a:t>Public Health Data can be shown spatially by aggregating data to an area level.</a:t>
            </a:r>
            <a:endParaRPr sz="1600" dirty="0">
              <a:solidFill>
                <a:schemeClr val="bg1"/>
              </a:solidFill>
              <a:latin typeface="Raleway" pitchFamily="2" charset="0"/>
            </a:endParaRPr>
          </a:p>
          <a:p>
            <a:pPr marL="0" lvl="0" indent="0" algn="l" rtl="0">
              <a:lnSpc>
                <a:spcPct val="90000"/>
              </a:lnSpc>
              <a:spcBef>
                <a:spcPts val="1000"/>
              </a:spcBef>
              <a:spcAft>
                <a:spcPts val="0"/>
              </a:spcAft>
              <a:buClr>
                <a:schemeClr val="dk1"/>
              </a:buClr>
              <a:buSzPts val="2000"/>
              <a:buNone/>
            </a:pPr>
            <a:r>
              <a:rPr lang="en-GB" sz="1600" dirty="0">
                <a:solidFill>
                  <a:schemeClr val="bg1"/>
                </a:solidFill>
                <a:latin typeface="Raleway" pitchFamily="2" charset="0"/>
              </a:rPr>
              <a:t>Areas can be as fine as &lt;1km² or larger aggregating at county or country level. </a:t>
            </a:r>
            <a:endParaRPr sz="1600" dirty="0">
              <a:solidFill>
                <a:schemeClr val="bg1"/>
              </a:solidFill>
              <a:latin typeface="Raleway" pitchFamily="2" charset="0"/>
            </a:endParaRPr>
          </a:p>
          <a:p>
            <a:pPr marL="0" lvl="0" indent="0" algn="l" rtl="0">
              <a:lnSpc>
                <a:spcPct val="90000"/>
              </a:lnSpc>
              <a:spcBef>
                <a:spcPts val="1000"/>
              </a:spcBef>
              <a:spcAft>
                <a:spcPts val="0"/>
              </a:spcAft>
              <a:buClr>
                <a:schemeClr val="dk1"/>
              </a:buClr>
              <a:buSzPts val="2000"/>
              <a:buNone/>
            </a:pPr>
            <a:r>
              <a:rPr lang="en-GB" sz="1600" dirty="0">
                <a:solidFill>
                  <a:schemeClr val="bg1"/>
                </a:solidFill>
                <a:latin typeface="Raleway" pitchFamily="2" charset="0"/>
              </a:rPr>
              <a:t>Indicators of public health come in a range of factors such as; poverty/ deprivation, air pollution, access to unhealthy assets such as tobacconists or fast-food, etc.</a:t>
            </a:r>
            <a:endParaRPr sz="1600" dirty="0">
              <a:solidFill>
                <a:schemeClr val="bg1"/>
              </a:solidFill>
              <a:latin typeface="Raleway" pitchFamily="2" charset="0"/>
            </a:endParaRPr>
          </a:p>
        </p:txBody>
      </p:sp>
      <p:pic>
        <p:nvPicPr>
          <p:cNvPr id="13" name="Google Shape;318;p18">
            <a:extLst>
              <a:ext uri="{FF2B5EF4-FFF2-40B4-BE49-F238E27FC236}">
                <a16:creationId xmlns:a16="http://schemas.microsoft.com/office/drawing/2014/main" id="{4BD44C5A-BB25-4AFA-963B-825F9EC981AB}"/>
              </a:ext>
            </a:extLst>
          </p:cNvPr>
          <p:cNvPicPr preferRelativeResize="0"/>
          <p:nvPr/>
        </p:nvPicPr>
        <p:blipFill rotWithShape="1">
          <a:blip r:embed="rId4">
            <a:alphaModFix/>
          </a:blip>
          <a:srcRect/>
          <a:stretch/>
        </p:blipFill>
        <p:spPr>
          <a:xfrm>
            <a:off x="4014792" y="278710"/>
            <a:ext cx="2276472" cy="3157189"/>
          </a:xfrm>
          <a:prstGeom prst="rect">
            <a:avLst/>
          </a:prstGeom>
          <a:noFill/>
          <a:ln>
            <a:noFill/>
          </a:ln>
        </p:spPr>
      </p:pic>
      <p:pic>
        <p:nvPicPr>
          <p:cNvPr id="14" name="Google Shape;319;p18">
            <a:extLst>
              <a:ext uri="{FF2B5EF4-FFF2-40B4-BE49-F238E27FC236}">
                <a16:creationId xmlns:a16="http://schemas.microsoft.com/office/drawing/2014/main" id="{C79E4362-C747-4742-BCA0-553F3994F818}"/>
              </a:ext>
            </a:extLst>
          </p:cNvPr>
          <p:cNvPicPr preferRelativeResize="0"/>
          <p:nvPr/>
        </p:nvPicPr>
        <p:blipFill rotWithShape="1">
          <a:blip r:embed="rId5">
            <a:alphaModFix/>
          </a:blip>
          <a:srcRect/>
          <a:stretch/>
        </p:blipFill>
        <p:spPr>
          <a:xfrm>
            <a:off x="6486638" y="930986"/>
            <a:ext cx="2545637" cy="1852636"/>
          </a:xfrm>
          <a:prstGeom prst="rect">
            <a:avLst/>
          </a:prstGeom>
          <a:noFill/>
          <a:ln>
            <a:noFill/>
          </a:ln>
        </p:spPr>
      </p:pic>
      <p:sp>
        <p:nvSpPr>
          <p:cNvPr id="15" name="Google Shape;320;p18">
            <a:extLst>
              <a:ext uri="{FF2B5EF4-FFF2-40B4-BE49-F238E27FC236}">
                <a16:creationId xmlns:a16="http://schemas.microsoft.com/office/drawing/2014/main" id="{9B02D0B1-F5EF-409A-ABC0-7A7C7B02D80C}"/>
              </a:ext>
            </a:extLst>
          </p:cNvPr>
          <p:cNvSpPr txBox="1"/>
          <p:nvPr/>
        </p:nvSpPr>
        <p:spPr>
          <a:xfrm>
            <a:off x="4014791" y="3478084"/>
            <a:ext cx="2276473" cy="73862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dirty="0">
                <a:solidFill>
                  <a:schemeClr val="bg1"/>
                </a:solidFill>
                <a:latin typeface="Raleway" pitchFamily="2" charset="0"/>
                <a:ea typeface="Calibri"/>
                <a:cs typeface="Calibri"/>
                <a:sym typeface="Calibri"/>
              </a:rPr>
              <a:t>Access to Healthy Assets and Hazard (AHAHI), UK example</a:t>
            </a:r>
            <a:endParaRPr dirty="0">
              <a:solidFill>
                <a:schemeClr val="bg1"/>
              </a:solidFill>
              <a:latin typeface="Raleway" pitchFamily="2" charset="0"/>
            </a:endParaRPr>
          </a:p>
        </p:txBody>
      </p:sp>
      <p:sp>
        <p:nvSpPr>
          <p:cNvPr id="16" name="Google Shape;321;p18">
            <a:extLst>
              <a:ext uri="{FF2B5EF4-FFF2-40B4-BE49-F238E27FC236}">
                <a16:creationId xmlns:a16="http://schemas.microsoft.com/office/drawing/2014/main" id="{38FB525C-7EDD-40D6-884A-3289DA51557D}"/>
              </a:ext>
            </a:extLst>
          </p:cNvPr>
          <p:cNvSpPr txBox="1"/>
          <p:nvPr/>
        </p:nvSpPr>
        <p:spPr>
          <a:xfrm>
            <a:off x="6486638" y="2838425"/>
            <a:ext cx="2276472" cy="73862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b="0" i="0" dirty="0">
                <a:solidFill>
                  <a:schemeClr val="bg1"/>
                </a:solidFill>
                <a:latin typeface="Raleway" pitchFamily="2" charset="0"/>
                <a:ea typeface="Calibri"/>
                <a:cs typeface="Calibri"/>
                <a:sym typeface="Calibri"/>
              </a:rPr>
              <a:t>Community Health Status Indicators (CHSI)</a:t>
            </a:r>
            <a:r>
              <a:rPr lang="en-GB" dirty="0">
                <a:solidFill>
                  <a:schemeClr val="bg1"/>
                </a:solidFill>
                <a:latin typeface="Raleway" pitchFamily="2" charset="0"/>
                <a:ea typeface="Calibri"/>
                <a:cs typeface="Calibri"/>
                <a:sym typeface="Calibri"/>
              </a:rPr>
              <a:t>, US example</a:t>
            </a:r>
            <a:endParaRPr dirty="0">
              <a:solidFill>
                <a:schemeClr val="bg1"/>
              </a:solidFill>
              <a:latin typeface="Raleway" pitchFamily="2" charset="0"/>
            </a:endParaRPr>
          </a:p>
        </p:txBody>
      </p:sp>
    </p:spTree>
    <p:extLst>
      <p:ext uri="{BB962C8B-B14F-4D97-AF65-F5344CB8AC3E}">
        <p14:creationId xmlns:p14="http://schemas.microsoft.com/office/powerpoint/2010/main" val="2741782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fade">
                                      <p:cBhvr>
                                        <p:cTn id="12" dur="5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5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Shape 76"/>
        <p:cNvGrpSpPr/>
        <p:nvPr/>
      </p:nvGrpSpPr>
      <p:grpSpPr>
        <a:xfrm>
          <a:off x="0" y="0"/>
          <a:ext cx="0" cy="0"/>
          <a:chOff x="0" y="0"/>
          <a:chExt cx="0" cy="0"/>
        </a:xfrm>
      </p:grpSpPr>
      <p:sp>
        <p:nvSpPr>
          <p:cNvPr id="77" name="Google Shape;77;p16"/>
          <p:cNvSpPr/>
          <p:nvPr/>
        </p:nvSpPr>
        <p:spPr>
          <a:xfrm>
            <a:off x="-125" y="4229325"/>
            <a:ext cx="9144000" cy="9579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solidFill>
                  <a:schemeClr val="bg1"/>
                </a:solidFill>
                <a:latin typeface="Raleway"/>
                <a:ea typeface="Raleway"/>
                <a:cs typeface="Raleway"/>
                <a:sym typeface="Raleway"/>
              </a:rPr>
              <a:t>Tasks Breakdown</a:t>
            </a:r>
            <a:endParaRPr b="1" dirty="0">
              <a:solidFill>
                <a:schemeClr val="bg1"/>
              </a:solidFill>
              <a:latin typeface="Raleway"/>
              <a:ea typeface="Raleway"/>
              <a:cs typeface="Raleway"/>
              <a:sym typeface="Raleway"/>
            </a:endParaRPr>
          </a:p>
        </p:txBody>
      </p:sp>
      <p:pic>
        <p:nvPicPr>
          <p:cNvPr id="80" name="Google Shape;80;p16"/>
          <p:cNvPicPr preferRelativeResize="0"/>
          <p:nvPr/>
        </p:nvPicPr>
        <p:blipFill>
          <a:blip r:embed="rId3">
            <a:alphaModFix/>
          </a:blip>
          <a:stretch>
            <a:fillRect/>
          </a:stretch>
        </p:blipFill>
        <p:spPr>
          <a:xfrm>
            <a:off x="311700" y="4333148"/>
            <a:ext cx="2660903" cy="706516"/>
          </a:xfrm>
          <a:prstGeom prst="rect">
            <a:avLst/>
          </a:prstGeom>
          <a:noFill/>
          <a:ln>
            <a:noFill/>
          </a:ln>
        </p:spPr>
      </p:pic>
      <p:grpSp>
        <p:nvGrpSpPr>
          <p:cNvPr id="8" name="Google Shape;115;p2">
            <a:extLst>
              <a:ext uri="{FF2B5EF4-FFF2-40B4-BE49-F238E27FC236}">
                <a16:creationId xmlns:a16="http://schemas.microsoft.com/office/drawing/2014/main" id="{4F75FAFA-3D5D-4A45-8A66-1A13544402DF}"/>
              </a:ext>
            </a:extLst>
          </p:cNvPr>
          <p:cNvGrpSpPr/>
          <p:nvPr/>
        </p:nvGrpSpPr>
        <p:grpSpPr>
          <a:xfrm>
            <a:off x="378553" y="1121547"/>
            <a:ext cx="8386892" cy="2573120"/>
            <a:chOff x="-2761654" y="523318"/>
            <a:chExt cx="12497460" cy="2267461"/>
          </a:xfrm>
        </p:grpSpPr>
        <p:sp>
          <p:nvSpPr>
            <p:cNvPr id="9" name="Google Shape;116;p2">
              <a:extLst>
                <a:ext uri="{FF2B5EF4-FFF2-40B4-BE49-F238E27FC236}">
                  <a16:creationId xmlns:a16="http://schemas.microsoft.com/office/drawing/2014/main" id="{664D3615-0EDD-4BBC-8853-E06757E40D3D}"/>
                </a:ext>
              </a:extLst>
            </p:cNvPr>
            <p:cNvSpPr/>
            <p:nvPr/>
          </p:nvSpPr>
          <p:spPr>
            <a:xfrm>
              <a:off x="-2761654" y="523319"/>
              <a:ext cx="5744684" cy="2267460"/>
            </a:xfrm>
            <a:prstGeom prst="roundRect">
              <a:avLst>
                <a:gd name="adj" fmla="val 16667"/>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800">
                <a:latin typeface="Raleway" pitchFamily="2" charset="0"/>
              </a:endParaRPr>
            </a:p>
          </p:txBody>
        </p:sp>
        <p:sp>
          <p:nvSpPr>
            <p:cNvPr id="10" name="Google Shape;117;p2">
              <a:extLst>
                <a:ext uri="{FF2B5EF4-FFF2-40B4-BE49-F238E27FC236}">
                  <a16:creationId xmlns:a16="http://schemas.microsoft.com/office/drawing/2014/main" id="{DC558AB6-E366-4C14-AA4E-C32A48373C19}"/>
                </a:ext>
              </a:extLst>
            </p:cNvPr>
            <p:cNvSpPr txBox="1"/>
            <p:nvPr/>
          </p:nvSpPr>
          <p:spPr>
            <a:xfrm>
              <a:off x="-2650966" y="634007"/>
              <a:ext cx="5523307" cy="2046086"/>
            </a:xfrm>
            <a:prstGeom prst="rect">
              <a:avLst/>
            </a:prstGeom>
            <a:noFill/>
            <a:ln>
              <a:noFill/>
            </a:ln>
          </p:spPr>
          <p:txBody>
            <a:bodyPr spcFirstLastPara="1" wrap="square" lIns="121900" tIns="121900" rIns="121900" bIns="121900" anchor="ctr" anchorCtr="0">
              <a:noAutofit/>
            </a:bodyPr>
            <a:lstStyle/>
            <a:p>
              <a:pPr marL="0" marR="0" lvl="0" indent="0" algn="ctr" rtl="0">
                <a:lnSpc>
                  <a:spcPct val="90000"/>
                </a:lnSpc>
                <a:spcBef>
                  <a:spcPts val="0"/>
                </a:spcBef>
                <a:spcAft>
                  <a:spcPts val="0"/>
                </a:spcAft>
                <a:buClr>
                  <a:schemeClr val="lt1"/>
                </a:buClr>
                <a:buSzPts val="3200"/>
                <a:buFont typeface="Calibri"/>
                <a:buNone/>
              </a:pPr>
              <a:r>
                <a:rPr lang="en-GB" sz="2800" b="0" i="0" u="none" strike="noStrike" cap="none" dirty="0">
                  <a:solidFill>
                    <a:schemeClr val="lt1"/>
                  </a:solidFill>
                  <a:latin typeface="Raleway" pitchFamily="2" charset="0"/>
                  <a:ea typeface="Calibri"/>
                  <a:cs typeface="Calibri"/>
                  <a:sym typeface="Calibri"/>
                </a:rPr>
                <a:t>Task 1: Perform a cluster analysis using SatScan</a:t>
              </a:r>
              <a:endParaRPr sz="2800" b="0" i="0" u="none" strike="noStrike" cap="none" dirty="0">
                <a:solidFill>
                  <a:schemeClr val="lt1"/>
                </a:solidFill>
                <a:latin typeface="Raleway" pitchFamily="2" charset="0"/>
                <a:ea typeface="Calibri"/>
                <a:cs typeface="Calibri"/>
                <a:sym typeface="Calibri"/>
              </a:endParaRPr>
            </a:p>
          </p:txBody>
        </p:sp>
        <p:sp>
          <p:nvSpPr>
            <p:cNvPr id="11" name="Google Shape;118;p2">
              <a:extLst>
                <a:ext uri="{FF2B5EF4-FFF2-40B4-BE49-F238E27FC236}">
                  <a16:creationId xmlns:a16="http://schemas.microsoft.com/office/drawing/2014/main" id="{D72176A8-026C-4C51-8C28-B0F9E9BF7815}"/>
                </a:ext>
              </a:extLst>
            </p:cNvPr>
            <p:cNvSpPr/>
            <p:nvPr/>
          </p:nvSpPr>
          <p:spPr>
            <a:xfrm>
              <a:off x="3991122" y="523318"/>
              <a:ext cx="5744684" cy="2267460"/>
            </a:xfrm>
            <a:prstGeom prst="roundRect">
              <a:avLst>
                <a:gd name="adj" fmla="val 16667"/>
              </a:avLst>
            </a:prstGeom>
            <a:solidFill>
              <a:srgbClr val="6FAB4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800">
                <a:latin typeface="Raleway" pitchFamily="2" charset="0"/>
              </a:endParaRPr>
            </a:p>
          </p:txBody>
        </p:sp>
        <p:sp>
          <p:nvSpPr>
            <p:cNvPr id="12" name="Google Shape;119;p2">
              <a:extLst>
                <a:ext uri="{FF2B5EF4-FFF2-40B4-BE49-F238E27FC236}">
                  <a16:creationId xmlns:a16="http://schemas.microsoft.com/office/drawing/2014/main" id="{6E8CC17B-1152-47ED-BC79-9ED9999B84F0}"/>
                </a:ext>
              </a:extLst>
            </p:cNvPr>
            <p:cNvSpPr txBox="1"/>
            <p:nvPr/>
          </p:nvSpPr>
          <p:spPr>
            <a:xfrm>
              <a:off x="4101810" y="634007"/>
              <a:ext cx="5523308" cy="2046086"/>
            </a:xfrm>
            <a:prstGeom prst="rect">
              <a:avLst/>
            </a:prstGeom>
            <a:noFill/>
            <a:ln>
              <a:noFill/>
            </a:ln>
          </p:spPr>
          <p:txBody>
            <a:bodyPr spcFirstLastPara="1" wrap="square" lIns="121900" tIns="121900" rIns="121900" bIns="121900" anchor="ctr" anchorCtr="0">
              <a:noAutofit/>
            </a:bodyPr>
            <a:lstStyle/>
            <a:p>
              <a:pPr marL="0" marR="0" lvl="0" indent="0" algn="ctr" rtl="0">
                <a:lnSpc>
                  <a:spcPct val="90000"/>
                </a:lnSpc>
                <a:spcBef>
                  <a:spcPts val="0"/>
                </a:spcBef>
                <a:spcAft>
                  <a:spcPts val="0"/>
                </a:spcAft>
                <a:buClr>
                  <a:schemeClr val="lt1"/>
                </a:buClr>
                <a:buSzPts val="3200"/>
                <a:buFont typeface="Calibri"/>
                <a:buNone/>
              </a:pPr>
              <a:r>
                <a:rPr lang="en-GB" sz="2800" b="0" i="0" u="none" strike="noStrike" cap="none" dirty="0">
                  <a:solidFill>
                    <a:schemeClr val="lt1"/>
                  </a:solidFill>
                  <a:latin typeface="Raleway" pitchFamily="2" charset="0"/>
                  <a:ea typeface="Calibri"/>
                  <a:cs typeface="Calibri"/>
                  <a:sym typeface="Calibri"/>
                </a:rPr>
                <a:t>Task 2: Visualizing cluster outputs in GIS while overlaying public health related spatial datasets</a:t>
              </a:r>
              <a:endParaRPr sz="2800" b="0" i="0" u="none" strike="noStrike" cap="none" dirty="0">
                <a:solidFill>
                  <a:schemeClr val="lt1"/>
                </a:solidFill>
                <a:latin typeface="Raleway" pitchFamily="2" charset="0"/>
                <a:ea typeface="Calibri"/>
                <a:cs typeface="Calibri"/>
                <a:sym typeface="Calibri"/>
              </a:endParaRPr>
            </a:p>
          </p:txBody>
        </p:sp>
      </p:grpSp>
      <p:cxnSp>
        <p:nvCxnSpPr>
          <p:cNvPr id="13" name="Google Shape;114;p2">
            <a:extLst>
              <a:ext uri="{FF2B5EF4-FFF2-40B4-BE49-F238E27FC236}">
                <a16:creationId xmlns:a16="http://schemas.microsoft.com/office/drawing/2014/main" id="{1047C500-534E-443F-B729-19226046B4FD}"/>
              </a:ext>
            </a:extLst>
          </p:cNvPr>
          <p:cNvCxnSpPr>
            <a:cxnSpLocks/>
          </p:cNvCxnSpPr>
          <p:nvPr/>
        </p:nvCxnSpPr>
        <p:spPr>
          <a:xfrm>
            <a:off x="378553" y="997482"/>
            <a:ext cx="3044128" cy="0"/>
          </a:xfrm>
          <a:prstGeom prst="straightConnector1">
            <a:avLst/>
          </a:prstGeom>
          <a:noFill/>
          <a:ln w="15875" cap="flat" cmpd="sng">
            <a:solidFill>
              <a:srgbClr val="FFFFFF"/>
            </a:solidFill>
            <a:prstDash val="solid"/>
            <a:miter lim="800000"/>
            <a:headEnd type="none" w="sm" len="sm"/>
            <a:tailEnd type="none" w="sm" len="sm"/>
          </a:ln>
        </p:spPr>
      </p:cxn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5"/>
        <p:cNvGrpSpPr/>
        <p:nvPr/>
      </p:nvGrpSpPr>
      <p:grpSpPr>
        <a:xfrm>
          <a:off x="0" y="0"/>
          <a:ext cx="0" cy="0"/>
          <a:chOff x="0" y="0"/>
          <a:chExt cx="0" cy="0"/>
        </a:xfrm>
      </p:grpSpPr>
      <p:sp>
        <p:nvSpPr>
          <p:cNvPr id="86" name="Google Shape;86;p17"/>
          <p:cNvSpPr/>
          <p:nvPr/>
        </p:nvSpPr>
        <p:spPr>
          <a:xfrm>
            <a:off x="-125" y="4229325"/>
            <a:ext cx="9144000" cy="957900"/>
          </a:xfrm>
          <a:prstGeom prst="rect">
            <a:avLst/>
          </a:prstGeom>
          <a:solidFill>
            <a:schemeClr val="accent6">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solidFill>
                  <a:schemeClr val="accent5">
                    <a:lumMod val="75000"/>
                  </a:schemeClr>
                </a:solidFill>
                <a:latin typeface="Raleway"/>
                <a:ea typeface="Raleway"/>
                <a:cs typeface="Raleway"/>
                <a:sym typeface="Raleway"/>
              </a:rPr>
              <a:t>Limitations and Benefits</a:t>
            </a:r>
            <a:endParaRPr b="1" dirty="0">
              <a:solidFill>
                <a:schemeClr val="accent5">
                  <a:lumMod val="75000"/>
                </a:schemeClr>
              </a:solidFill>
              <a:latin typeface="Raleway"/>
              <a:ea typeface="Raleway"/>
              <a:cs typeface="Raleway"/>
              <a:sym typeface="Raleway"/>
            </a:endParaRPr>
          </a:p>
        </p:txBody>
      </p:sp>
      <p:pic>
        <p:nvPicPr>
          <p:cNvPr id="89" name="Google Shape;89;p17"/>
          <p:cNvPicPr preferRelativeResize="0"/>
          <p:nvPr/>
        </p:nvPicPr>
        <p:blipFill rotWithShape="1">
          <a:blip r:embed="rId3">
            <a:alphaModFix/>
          </a:blip>
          <a:srcRect t="970" b="970"/>
          <a:stretch/>
        </p:blipFill>
        <p:spPr>
          <a:xfrm>
            <a:off x="311700" y="4333148"/>
            <a:ext cx="2660903" cy="706516"/>
          </a:xfrm>
          <a:prstGeom prst="rect">
            <a:avLst/>
          </a:prstGeom>
          <a:noFill/>
          <a:ln>
            <a:noFill/>
          </a:ln>
        </p:spPr>
      </p:pic>
      <p:sp>
        <p:nvSpPr>
          <p:cNvPr id="7" name="Google Shape;328;p19">
            <a:extLst>
              <a:ext uri="{FF2B5EF4-FFF2-40B4-BE49-F238E27FC236}">
                <a16:creationId xmlns:a16="http://schemas.microsoft.com/office/drawing/2014/main" id="{B74BFB50-E3AA-4849-ACF0-64B3F0A8464F}"/>
              </a:ext>
            </a:extLst>
          </p:cNvPr>
          <p:cNvSpPr txBox="1">
            <a:spLocks/>
          </p:cNvSpPr>
          <p:nvPr/>
        </p:nvSpPr>
        <p:spPr>
          <a:xfrm>
            <a:off x="311700" y="1117287"/>
            <a:ext cx="7994100" cy="1454463"/>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nSpc>
                <a:spcPct val="90000"/>
              </a:lnSpc>
              <a:buClr>
                <a:schemeClr val="dk1"/>
              </a:buClr>
              <a:buSzPts val="2800"/>
              <a:buNone/>
            </a:pPr>
            <a:r>
              <a:rPr lang="en-GB" dirty="0">
                <a:latin typeface="Raleway" pitchFamily="2" charset="0"/>
              </a:rPr>
              <a:t>What do you think some of the limitations and benefits of using these types of datasets are? </a:t>
            </a:r>
          </a:p>
          <a:p>
            <a:pPr marL="0" indent="0">
              <a:lnSpc>
                <a:spcPct val="90000"/>
              </a:lnSpc>
              <a:spcBef>
                <a:spcPts val="1000"/>
              </a:spcBef>
              <a:buClr>
                <a:schemeClr val="dk1"/>
              </a:buClr>
              <a:buSzPts val="2800"/>
              <a:buFont typeface="Arial"/>
              <a:buNone/>
            </a:pPr>
            <a:endParaRPr lang="en-GB" dirty="0">
              <a:latin typeface="Raleway" pitchFamily="2" charset="0"/>
            </a:endParaRPr>
          </a:p>
        </p:txBody>
      </p:sp>
      <p:graphicFrame>
        <p:nvGraphicFramePr>
          <p:cNvPr id="8" name="Google Shape;329;p19">
            <a:extLst>
              <a:ext uri="{FF2B5EF4-FFF2-40B4-BE49-F238E27FC236}">
                <a16:creationId xmlns:a16="http://schemas.microsoft.com/office/drawing/2014/main" id="{CBE2B080-43A1-49F0-9DFF-4B0036C67A70}"/>
              </a:ext>
            </a:extLst>
          </p:cNvPr>
          <p:cNvGraphicFramePr/>
          <p:nvPr>
            <p:extLst>
              <p:ext uri="{D42A27DB-BD31-4B8C-83A1-F6EECF244321}">
                <p14:modId xmlns:p14="http://schemas.microsoft.com/office/powerpoint/2010/main" val="1897462884"/>
              </p:ext>
            </p:extLst>
          </p:nvPr>
        </p:nvGraphicFramePr>
        <p:xfrm>
          <a:off x="311700" y="1885133"/>
          <a:ext cx="8520600" cy="2141080"/>
        </p:xfrm>
        <a:graphic>
          <a:graphicData uri="http://schemas.openxmlformats.org/drawingml/2006/table">
            <a:tbl>
              <a:tblPr firstRow="1" bandRow="1">
                <a:noFill/>
              </a:tblPr>
              <a:tblGrid>
                <a:gridCol w="4260300">
                  <a:extLst>
                    <a:ext uri="{9D8B030D-6E8A-4147-A177-3AD203B41FA5}">
                      <a16:colId xmlns:a16="http://schemas.microsoft.com/office/drawing/2014/main" val="20000"/>
                    </a:ext>
                  </a:extLst>
                </a:gridCol>
                <a:gridCol w="4260300">
                  <a:extLst>
                    <a:ext uri="{9D8B030D-6E8A-4147-A177-3AD203B41FA5}">
                      <a16:colId xmlns:a16="http://schemas.microsoft.com/office/drawing/2014/main" val="20001"/>
                    </a:ext>
                  </a:extLst>
                </a:gridCol>
              </a:tblGrid>
              <a:tr h="563234">
                <a:tc>
                  <a:txBody>
                    <a:bodyPr/>
                    <a:lstStyle/>
                    <a:p>
                      <a:pPr marL="0" marR="0" lvl="0" indent="0" algn="l" rtl="0">
                        <a:spcBef>
                          <a:spcPts val="0"/>
                        </a:spcBef>
                        <a:spcAft>
                          <a:spcPts val="0"/>
                        </a:spcAft>
                        <a:buNone/>
                      </a:pPr>
                      <a:r>
                        <a:rPr lang="en-GB" sz="2400" b="0" dirty="0">
                          <a:solidFill>
                            <a:srgbClr val="000000"/>
                          </a:solidFill>
                          <a:latin typeface="Raleway" pitchFamily="2" charset="0"/>
                        </a:rPr>
                        <a:t>Benefits</a:t>
                      </a:r>
                      <a:endParaRPr sz="2400" dirty="0">
                        <a:latin typeface="Raleway" pitchFamily="2" charset="0"/>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GB" sz="2400" b="0">
                          <a:solidFill>
                            <a:srgbClr val="000000"/>
                          </a:solidFill>
                          <a:latin typeface="Raleway" pitchFamily="2" charset="0"/>
                        </a:rPr>
                        <a:t>Limitations</a:t>
                      </a:r>
                      <a:endParaRPr sz="2400" b="0">
                        <a:latin typeface="Raleway" pitchFamily="2" charset="0"/>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1577846">
                <a:tc>
                  <a:txBody>
                    <a:bodyPr/>
                    <a:lstStyle/>
                    <a:p>
                      <a:pPr marL="0" marR="0" lvl="0" indent="0" algn="l" rtl="0">
                        <a:spcBef>
                          <a:spcPts val="0"/>
                        </a:spcBef>
                        <a:spcAft>
                          <a:spcPts val="0"/>
                        </a:spcAft>
                        <a:buClr>
                          <a:schemeClr val="dk1"/>
                        </a:buClr>
                        <a:buSzPts val="1800"/>
                        <a:buFont typeface="Arial"/>
                        <a:buNone/>
                      </a:pPr>
                      <a:endParaRPr sz="2400" dirty="0">
                        <a:latin typeface="Raleway" pitchFamily="2" charset="0"/>
                      </a:endParaRPr>
                    </a:p>
                    <a:p>
                      <a:pPr marL="0" marR="0" lvl="0" indent="0" algn="l" rtl="0">
                        <a:spcBef>
                          <a:spcPts val="0"/>
                        </a:spcBef>
                        <a:spcAft>
                          <a:spcPts val="0"/>
                        </a:spcAft>
                        <a:buClr>
                          <a:schemeClr val="dk1"/>
                        </a:buClr>
                        <a:buSzPts val="1800"/>
                        <a:buFont typeface="Arial"/>
                        <a:buNone/>
                      </a:pPr>
                      <a:endParaRPr sz="2400" dirty="0">
                        <a:latin typeface="Raleway" pitchFamily="2" charset="0"/>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Clr>
                          <a:schemeClr val="dk1"/>
                        </a:buClr>
                        <a:buSzPts val="1800"/>
                        <a:buFont typeface="Arial"/>
                        <a:buNone/>
                      </a:pPr>
                      <a:endParaRPr sz="2400" dirty="0">
                        <a:latin typeface="Raleway" pitchFamily="2" charset="0"/>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5"/>
        <p:cNvGrpSpPr/>
        <p:nvPr/>
      </p:nvGrpSpPr>
      <p:grpSpPr>
        <a:xfrm>
          <a:off x="0" y="0"/>
          <a:ext cx="0" cy="0"/>
          <a:chOff x="0" y="0"/>
          <a:chExt cx="0" cy="0"/>
        </a:xfrm>
      </p:grpSpPr>
      <p:sp>
        <p:nvSpPr>
          <p:cNvPr id="86" name="Google Shape;86;p17"/>
          <p:cNvSpPr/>
          <p:nvPr/>
        </p:nvSpPr>
        <p:spPr>
          <a:xfrm>
            <a:off x="-125" y="4229325"/>
            <a:ext cx="9144000" cy="957900"/>
          </a:xfrm>
          <a:prstGeom prst="rect">
            <a:avLst/>
          </a:prstGeom>
          <a:solidFill>
            <a:schemeClr val="accent6">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b="1" dirty="0">
                <a:solidFill>
                  <a:schemeClr val="accent5">
                    <a:lumMod val="75000"/>
                  </a:schemeClr>
                </a:solidFill>
                <a:latin typeface="Raleway"/>
                <a:ea typeface="Raleway"/>
                <a:cs typeface="Raleway"/>
                <a:sym typeface="Raleway"/>
              </a:rPr>
              <a:t>Public Health Spatial Datasets</a:t>
            </a:r>
            <a:endParaRPr b="1" dirty="0">
              <a:solidFill>
                <a:schemeClr val="accent5">
                  <a:lumMod val="75000"/>
                </a:schemeClr>
              </a:solidFill>
              <a:latin typeface="Raleway"/>
              <a:ea typeface="Raleway"/>
              <a:cs typeface="Raleway"/>
              <a:sym typeface="Raleway"/>
            </a:endParaRPr>
          </a:p>
        </p:txBody>
      </p:sp>
      <p:pic>
        <p:nvPicPr>
          <p:cNvPr id="89" name="Google Shape;89;p17"/>
          <p:cNvPicPr preferRelativeResize="0"/>
          <p:nvPr/>
        </p:nvPicPr>
        <p:blipFill rotWithShape="1">
          <a:blip r:embed="rId3">
            <a:alphaModFix/>
          </a:blip>
          <a:srcRect t="970" b="970"/>
          <a:stretch/>
        </p:blipFill>
        <p:spPr>
          <a:xfrm>
            <a:off x="311700" y="4333148"/>
            <a:ext cx="2660903" cy="706516"/>
          </a:xfrm>
          <a:prstGeom prst="rect">
            <a:avLst/>
          </a:prstGeom>
          <a:noFill/>
          <a:ln>
            <a:noFill/>
          </a:ln>
        </p:spPr>
      </p:pic>
      <p:sp>
        <p:nvSpPr>
          <p:cNvPr id="7" name="Google Shape;328;p19">
            <a:extLst>
              <a:ext uri="{FF2B5EF4-FFF2-40B4-BE49-F238E27FC236}">
                <a16:creationId xmlns:a16="http://schemas.microsoft.com/office/drawing/2014/main" id="{B74BFB50-E3AA-4849-ACF0-64B3F0A8464F}"/>
              </a:ext>
            </a:extLst>
          </p:cNvPr>
          <p:cNvSpPr txBox="1">
            <a:spLocks/>
          </p:cNvSpPr>
          <p:nvPr/>
        </p:nvSpPr>
        <p:spPr>
          <a:xfrm>
            <a:off x="311700" y="1117287"/>
            <a:ext cx="7994100" cy="1454463"/>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nSpc>
                <a:spcPct val="90000"/>
              </a:lnSpc>
              <a:spcBef>
                <a:spcPts val="1000"/>
              </a:spcBef>
              <a:buClr>
                <a:schemeClr val="dk1"/>
              </a:buClr>
              <a:buSzPts val="2800"/>
              <a:buFont typeface="Arial"/>
              <a:buNone/>
            </a:pPr>
            <a:endParaRPr lang="en-GB" dirty="0">
              <a:latin typeface="Raleway" pitchFamily="2" charset="0"/>
            </a:endParaRPr>
          </a:p>
        </p:txBody>
      </p:sp>
      <p:graphicFrame>
        <p:nvGraphicFramePr>
          <p:cNvPr id="8" name="Google Shape;329;p19">
            <a:extLst>
              <a:ext uri="{FF2B5EF4-FFF2-40B4-BE49-F238E27FC236}">
                <a16:creationId xmlns:a16="http://schemas.microsoft.com/office/drawing/2014/main" id="{CBE2B080-43A1-49F0-9DFF-4B0036C67A70}"/>
              </a:ext>
            </a:extLst>
          </p:cNvPr>
          <p:cNvGraphicFramePr/>
          <p:nvPr>
            <p:extLst>
              <p:ext uri="{D42A27DB-BD31-4B8C-83A1-F6EECF244321}">
                <p14:modId xmlns:p14="http://schemas.microsoft.com/office/powerpoint/2010/main" val="534065673"/>
              </p:ext>
            </p:extLst>
          </p:nvPr>
        </p:nvGraphicFramePr>
        <p:xfrm>
          <a:off x="311700" y="1117287"/>
          <a:ext cx="8520600" cy="2871793"/>
        </p:xfrm>
        <a:graphic>
          <a:graphicData uri="http://schemas.openxmlformats.org/drawingml/2006/table">
            <a:tbl>
              <a:tblPr firstRow="1" bandRow="1">
                <a:noFill/>
              </a:tblPr>
              <a:tblGrid>
                <a:gridCol w="4260300">
                  <a:extLst>
                    <a:ext uri="{9D8B030D-6E8A-4147-A177-3AD203B41FA5}">
                      <a16:colId xmlns:a16="http://schemas.microsoft.com/office/drawing/2014/main" val="20000"/>
                    </a:ext>
                  </a:extLst>
                </a:gridCol>
                <a:gridCol w="4260300">
                  <a:extLst>
                    <a:ext uri="{9D8B030D-6E8A-4147-A177-3AD203B41FA5}">
                      <a16:colId xmlns:a16="http://schemas.microsoft.com/office/drawing/2014/main" val="20001"/>
                    </a:ext>
                  </a:extLst>
                </a:gridCol>
              </a:tblGrid>
              <a:tr h="463863">
                <a:tc>
                  <a:txBody>
                    <a:bodyPr/>
                    <a:lstStyle/>
                    <a:p>
                      <a:pPr marL="0" marR="0" lvl="0" indent="0" algn="l" rtl="0">
                        <a:spcBef>
                          <a:spcPts val="0"/>
                        </a:spcBef>
                        <a:spcAft>
                          <a:spcPts val="0"/>
                        </a:spcAft>
                        <a:buNone/>
                      </a:pPr>
                      <a:r>
                        <a:rPr lang="en-GB" sz="2400" b="0" dirty="0">
                          <a:solidFill>
                            <a:srgbClr val="000000"/>
                          </a:solidFill>
                          <a:latin typeface="Raleway" pitchFamily="2" charset="0"/>
                        </a:rPr>
                        <a:t>Benefits</a:t>
                      </a:r>
                      <a:endParaRPr sz="2400" dirty="0">
                        <a:latin typeface="Raleway" pitchFamily="2" charset="0"/>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GB" sz="2400" b="0">
                          <a:solidFill>
                            <a:srgbClr val="000000"/>
                          </a:solidFill>
                          <a:latin typeface="Raleway" pitchFamily="2" charset="0"/>
                        </a:rPr>
                        <a:t>Limitations</a:t>
                      </a:r>
                      <a:endParaRPr sz="2400" b="0">
                        <a:latin typeface="Raleway" pitchFamily="2" charset="0"/>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2249577">
                <a:tc>
                  <a:txBody>
                    <a:bodyPr/>
                    <a:lstStyle/>
                    <a:p>
                      <a:pPr marL="342900" marR="0" lvl="0" indent="-342900" algn="l" rtl="0">
                        <a:spcBef>
                          <a:spcPts val="0"/>
                        </a:spcBef>
                        <a:spcAft>
                          <a:spcPts val="0"/>
                        </a:spcAft>
                        <a:buClr>
                          <a:schemeClr val="dk1"/>
                        </a:buClr>
                        <a:buSzPts val="1800"/>
                        <a:buFont typeface="Arial" panose="020B0604020202020204" pitchFamily="34" charset="0"/>
                        <a:buChar char="•"/>
                      </a:pPr>
                      <a:r>
                        <a:rPr lang="en-GB" sz="1600" dirty="0">
                          <a:latin typeface="Raleway" pitchFamily="2" charset="0"/>
                        </a:rPr>
                        <a:t>Shows community level indicators that reflect public health </a:t>
                      </a:r>
                    </a:p>
                    <a:p>
                      <a:pPr marL="342900" marR="0" lvl="0" indent="-342900" algn="l" rtl="0">
                        <a:spcBef>
                          <a:spcPts val="0"/>
                        </a:spcBef>
                        <a:spcAft>
                          <a:spcPts val="0"/>
                        </a:spcAft>
                        <a:buClr>
                          <a:schemeClr val="dk1"/>
                        </a:buClr>
                        <a:buSzPts val="1800"/>
                        <a:buFont typeface="Arial" panose="020B0604020202020204" pitchFamily="34" charset="0"/>
                        <a:buChar char="•"/>
                      </a:pPr>
                      <a:r>
                        <a:rPr lang="en-GB" sz="1600" dirty="0">
                          <a:latin typeface="Raleway" pitchFamily="2" charset="0"/>
                        </a:rPr>
                        <a:t>Designed to be multi-use with lots of applications outside epidemiology</a:t>
                      </a:r>
                    </a:p>
                    <a:p>
                      <a:pPr marL="342900" marR="0" lvl="0" indent="-342900" algn="l" rtl="0">
                        <a:spcBef>
                          <a:spcPts val="0"/>
                        </a:spcBef>
                        <a:spcAft>
                          <a:spcPts val="0"/>
                        </a:spcAft>
                        <a:buClr>
                          <a:schemeClr val="dk1"/>
                        </a:buClr>
                        <a:buSzPts val="1800"/>
                        <a:buFont typeface="Arial" panose="020B0604020202020204" pitchFamily="34" charset="0"/>
                        <a:buChar char="•"/>
                      </a:pPr>
                      <a:r>
                        <a:rPr lang="en-GB" sz="1600" dirty="0">
                          <a:latin typeface="Raleway" pitchFamily="2" charset="0"/>
                        </a:rPr>
                        <a:t>Becoming more widely available with improving data collection</a:t>
                      </a:r>
                    </a:p>
                    <a:p>
                      <a:pPr marL="342900" marR="0" lvl="0" indent="-342900" algn="l" rtl="0">
                        <a:spcBef>
                          <a:spcPts val="0"/>
                        </a:spcBef>
                        <a:spcAft>
                          <a:spcPts val="0"/>
                        </a:spcAft>
                        <a:buClr>
                          <a:schemeClr val="dk1"/>
                        </a:buClr>
                        <a:buSzPts val="1800"/>
                        <a:buFont typeface="Arial" panose="020B0604020202020204" pitchFamily="34" charset="0"/>
                        <a:buChar char="•"/>
                      </a:pPr>
                      <a:r>
                        <a:rPr lang="en-GB" sz="1600" dirty="0">
                          <a:latin typeface="Raleway" pitchFamily="2" charset="0"/>
                        </a:rPr>
                        <a:t>Useful for benchmarking areas with aims to bring about equity</a:t>
                      </a:r>
                    </a:p>
                    <a:p>
                      <a:pPr marL="0" marR="0" lvl="0" indent="0" algn="l" rtl="0">
                        <a:spcBef>
                          <a:spcPts val="0"/>
                        </a:spcBef>
                        <a:spcAft>
                          <a:spcPts val="0"/>
                        </a:spcAft>
                        <a:buClr>
                          <a:schemeClr val="dk1"/>
                        </a:buClr>
                        <a:buSzPts val="1800"/>
                        <a:buFont typeface="Arial"/>
                        <a:buNone/>
                      </a:pPr>
                      <a:endParaRPr sz="2400" dirty="0">
                        <a:latin typeface="Raleway" pitchFamily="2" charset="0"/>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342900" marR="0" lvl="0" indent="-342900" algn="l" rtl="0">
                        <a:spcBef>
                          <a:spcPts val="0"/>
                        </a:spcBef>
                        <a:spcAft>
                          <a:spcPts val="0"/>
                        </a:spcAft>
                        <a:buClr>
                          <a:schemeClr val="dk1"/>
                        </a:buClr>
                        <a:buSzPts val="1800"/>
                        <a:buFont typeface="Arial" panose="020B0604020202020204" pitchFamily="34" charset="0"/>
                        <a:buChar char="•"/>
                      </a:pPr>
                      <a:r>
                        <a:rPr lang="en-GB" sz="1600" dirty="0">
                          <a:latin typeface="Raleway" pitchFamily="2" charset="0"/>
                        </a:rPr>
                        <a:t>Not reflective of exact individual behaviour but can be a good proxy</a:t>
                      </a:r>
                    </a:p>
                    <a:p>
                      <a:pPr marL="342900" marR="0" lvl="0" indent="-342900" algn="l" rtl="0">
                        <a:spcBef>
                          <a:spcPts val="0"/>
                        </a:spcBef>
                        <a:spcAft>
                          <a:spcPts val="0"/>
                        </a:spcAft>
                        <a:buClr>
                          <a:schemeClr val="dk1"/>
                        </a:buClr>
                        <a:buSzPts val="1800"/>
                        <a:buFont typeface="Arial" panose="020B0604020202020204" pitchFamily="34" charset="0"/>
                        <a:buChar char="•"/>
                      </a:pPr>
                      <a:r>
                        <a:rPr lang="en-GB" sz="1600" dirty="0">
                          <a:latin typeface="Raleway" pitchFamily="2" charset="0"/>
                        </a:rPr>
                        <a:t> Can mix small-scale complexities with poor data resolution</a:t>
                      </a:r>
                    </a:p>
                    <a:p>
                      <a:pPr marL="342900" marR="0" lvl="0" indent="-342900" algn="l" rtl="0">
                        <a:spcBef>
                          <a:spcPts val="0"/>
                        </a:spcBef>
                        <a:spcAft>
                          <a:spcPts val="0"/>
                        </a:spcAft>
                        <a:buClr>
                          <a:schemeClr val="dk1"/>
                        </a:buClr>
                        <a:buSzPts val="1800"/>
                        <a:buFont typeface="Arial" panose="020B0604020202020204" pitchFamily="34" charset="0"/>
                        <a:buChar char="•"/>
                      </a:pPr>
                      <a:r>
                        <a:rPr lang="en-GB" sz="1600" dirty="0">
                          <a:latin typeface="Raleway" pitchFamily="2" charset="0"/>
                        </a:rPr>
                        <a:t> Missing data points and misrepresentation of areas for example Census data</a:t>
                      </a:r>
                    </a:p>
                    <a:p>
                      <a:pPr marL="342900" marR="0" lvl="0" indent="-342900" algn="l" rtl="0">
                        <a:spcBef>
                          <a:spcPts val="0"/>
                        </a:spcBef>
                        <a:spcAft>
                          <a:spcPts val="0"/>
                        </a:spcAft>
                        <a:buClr>
                          <a:schemeClr val="dk1"/>
                        </a:buClr>
                        <a:buSzPts val="1800"/>
                        <a:buFont typeface="Arial" panose="020B0604020202020204" pitchFamily="34" charset="0"/>
                        <a:buChar char="•"/>
                      </a:pPr>
                      <a:r>
                        <a:rPr lang="en-GB" sz="1600" dirty="0">
                          <a:latin typeface="Raleway" pitchFamily="2" charset="0"/>
                        </a:rPr>
                        <a:t>Can be easily misinterpreted and taken out of context</a:t>
                      </a:r>
                      <a:endParaRPr sz="1600" dirty="0">
                        <a:latin typeface="Raleway" pitchFamily="2" charset="0"/>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6589878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Shape 67"/>
        <p:cNvGrpSpPr/>
        <p:nvPr/>
      </p:nvGrpSpPr>
      <p:grpSpPr>
        <a:xfrm>
          <a:off x="0" y="0"/>
          <a:ext cx="0" cy="0"/>
          <a:chOff x="0" y="0"/>
          <a:chExt cx="0" cy="0"/>
        </a:xfrm>
      </p:grpSpPr>
      <p:sp>
        <p:nvSpPr>
          <p:cNvPr id="68" name="Google Shape;68;p15"/>
          <p:cNvSpPr/>
          <p:nvPr/>
        </p:nvSpPr>
        <p:spPr>
          <a:xfrm>
            <a:off x="-125" y="4229325"/>
            <a:ext cx="9144000" cy="9579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solidFill>
                  <a:schemeClr val="lt1"/>
                </a:solidFill>
                <a:latin typeface="Raleway"/>
                <a:ea typeface="Raleway"/>
                <a:cs typeface="Raleway"/>
                <a:sym typeface="Raleway"/>
              </a:rPr>
              <a:t>Task 2: Visualising Cluster Outputs</a:t>
            </a:r>
            <a:endParaRPr b="1" dirty="0">
              <a:solidFill>
                <a:schemeClr val="lt1"/>
              </a:solidFill>
              <a:latin typeface="Raleway"/>
              <a:ea typeface="Raleway"/>
              <a:cs typeface="Raleway"/>
              <a:sym typeface="Raleway"/>
            </a:endParaRPr>
          </a:p>
        </p:txBody>
      </p:sp>
      <p:sp>
        <p:nvSpPr>
          <p:cNvPr id="70" name="Google Shape;70;p15"/>
          <p:cNvSpPr txBox="1">
            <a:spLocks noGrp="1"/>
          </p:cNvSpPr>
          <p:nvPr>
            <p:ph type="body" idx="1"/>
          </p:nvPr>
        </p:nvSpPr>
        <p:spPr>
          <a:xfrm>
            <a:off x="311700" y="1152475"/>
            <a:ext cx="8520600" cy="2862000"/>
          </a:xfrm>
          <a:prstGeom prst="rect">
            <a:avLst/>
          </a:prstGeom>
        </p:spPr>
        <p:txBody>
          <a:bodyPr spcFirstLastPara="1" wrap="square" lIns="91425" tIns="91425" rIns="91425" bIns="91425" anchor="t" anchorCtr="0">
            <a:noAutofit/>
          </a:bodyPr>
          <a:lstStyle/>
          <a:p>
            <a:pPr marL="285750" indent="-285750">
              <a:lnSpc>
                <a:spcPct val="90000"/>
              </a:lnSpc>
              <a:buClr>
                <a:schemeClr val="lt1"/>
              </a:buClr>
              <a:buSzPts val="2000"/>
            </a:pPr>
            <a:r>
              <a:rPr lang="en-GB" sz="2400" dirty="0">
                <a:solidFill>
                  <a:schemeClr val="lt1"/>
                </a:solidFill>
                <a:latin typeface="Raleway" pitchFamily="2" charset="0"/>
              </a:rPr>
              <a:t>Find the Task 2 PDF that explains the steps to visualising the cluster outputs</a:t>
            </a:r>
          </a:p>
          <a:p>
            <a:pPr marL="285750" indent="-285750">
              <a:lnSpc>
                <a:spcPct val="90000"/>
              </a:lnSpc>
              <a:buClr>
                <a:schemeClr val="lt1"/>
              </a:buClr>
              <a:buSzPts val="2000"/>
            </a:pPr>
            <a:r>
              <a:rPr lang="en-GB" sz="2400" dirty="0">
                <a:solidFill>
                  <a:schemeClr val="lt1"/>
                </a:solidFill>
                <a:latin typeface="Raleway" pitchFamily="2" charset="0"/>
              </a:rPr>
              <a:t>This task will involve the outputs from Task 1a, .txt and .kml files</a:t>
            </a:r>
          </a:p>
          <a:p>
            <a:pPr marL="285750" indent="-285750">
              <a:lnSpc>
                <a:spcPct val="90000"/>
              </a:lnSpc>
              <a:buClr>
                <a:schemeClr val="lt1"/>
              </a:buClr>
              <a:buSzPts val="2000"/>
            </a:pPr>
            <a:r>
              <a:rPr lang="en-GB" sz="2400" dirty="0">
                <a:solidFill>
                  <a:schemeClr val="lt1"/>
                </a:solidFill>
                <a:latin typeface="Raleway" pitchFamily="2" charset="0"/>
              </a:rPr>
              <a:t>Output maps form Task 2 shall be used for visualising the data and presentations on potential reasons why we see clustering in these locations</a:t>
            </a:r>
          </a:p>
        </p:txBody>
      </p:sp>
      <p:pic>
        <p:nvPicPr>
          <p:cNvPr id="71" name="Google Shape;71;p15"/>
          <p:cNvPicPr preferRelativeResize="0"/>
          <p:nvPr/>
        </p:nvPicPr>
        <p:blipFill>
          <a:blip r:embed="rId3">
            <a:alphaModFix/>
          </a:blip>
          <a:stretch>
            <a:fillRect/>
          </a:stretch>
        </p:blipFill>
        <p:spPr>
          <a:xfrm>
            <a:off x="311700" y="4333148"/>
            <a:ext cx="2660903" cy="706516"/>
          </a:xfrm>
          <a:prstGeom prst="rect">
            <a:avLst/>
          </a:prstGeom>
          <a:noFill/>
          <a:ln>
            <a:noFill/>
          </a:ln>
        </p:spPr>
      </p:pic>
      <p:cxnSp>
        <p:nvCxnSpPr>
          <p:cNvPr id="6" name="Google Shape;114;p2">
            <a:extLst>
              <a:ext uri="{FF2B5EF4-FFF2-40B4-BE49-F238E27FC236}">
                <a16:creationId xmlns:a16="http://schemas.microsoft.com/office/drawing/2014/main" id="{AE9E11BE-D21C-45DF-81EB-14145EFF0C1C}"/>
              </a:ext>
            </a:extLst>
          </p:cNvPr>
          <p:cNvCxnSpPr>
            <a:cxnSpLocks/>
          </p:cNvCxnSpPr>
          <p:nvPr/>
        </p:nvCxnSpPr>
        <p:spPr>
          <a:xfrm>
            <a:off x="378553" y="997482"/>
            <a:ext cx="5358859" cy="0"/>
          </a:xfrm>
          <a:prstGeom prst="straightConnector1">
            <a:avLst/>
          </a:prstGeom>
          <a:noFill/>
          <a:ln w="15875" cap="flat" cmpd="sng">
            <a:solidFill>
              <a:srgbClr val="FFFFFF"/>
            </a:solidFill>
            <a:prstDash val="solid"/>
            <a:miter lim="800000"/>
            <a:headEnd type="none" w="sm" len="sm"/>
            <a:tailEnd type="none" w="sm" len="sm"/>
          </a:ln>
        </p:spPr>
      </p:cxnSp>
    </p:spTree>
    <p:extLst>
      <p:ext uri="{BB962C8B-B14F-4D97-AF65-F5344CB8AC3E}">
        <p14:creationId xmlns:p14="http://schemas.microsoft.com/office/powerpoint/2010/main" val="3941734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9"/>
        <p:cNvGrpSpPr/>
        <p:nvPr/>
      </p:nvGrpSpPr>
      <p:grpSpPr>
        <a:xfrm>
          <a:off x="0" y="0"/>
          <a:ext cx="0" cy="0"/>
          <a:chOff x="0" y="0"/>
          <a:chExt cx="0" cy="0"/>
        </a:xfrm>
      </p:grpSpPr>
      <p:sp>
        <p:nvSpPr>
          <p:cNvPr id="120" name="Google Shape;120;p21"/>
          <p:cNvSpPr txBox="1">
            <a:spLocks noGrp="1"/>
          </p:cNvSpPr>
          <p:nvPr>
            <p:ph type="ctrTitle"/>
          </p:nvPr>
        </p:nvSpPr>
        <p:spPr>
          <a:xfrm>
            <a:off x="0" y="0"/>
            <a:ext cx="5274600" cy="5143500"/>
          </a:xfrm>
          <a:prstGeom prst="rect">
            <a:avLst/>
          </a:prstGeom>
          <a:solidFill>
            <a:schemeClr val="accent6">
              <a:lumMod val="50000"/>
            </a:schemeClr>
          </a:solidFill>
        </p:spPr>
        <p:txBody>
          <a:bodyPr spcFirstLastPara="1" wrap="square" lIns="91425" tIns="91425" rIns="91425" bIns="91425" anchor="ctr" anchorCtr="0">
            <a:noAutofit/>
          </a:bodyPr>
          <a:lstStyle/>
          <a:p>
            <a:pPr marL="0" lvl="0" indent="0" algn="l" rtl="0">
              <a:lnSpc>
                <a:spcPct val="90000"/>
              </a:lnSpc>
              <a:spcBef>
                <a:spcPts val="0"/>
              </a:spcBef>
              <a:spcAft>
                <a:spcPts val="0"/>
              </a:spcAft>
              <a:buNone/>
            </a:pPr>
            <a:endParaRPr sz="3900" dirty="0">
              <a:solidFill>
                <a:schemeClr val="lt1"/>
              </a:solidFill>
              <a:latin typeface="Raleway"/>
              <a:ea typeface="Raleway"/>
              <a:cs typeface="Raleway"/>
              <a:sym typeface="Raleway"/>
            </a:endParaRPr>
          </a:p>
          <a:p>
            <a:pPr marL="0" lvl="0" indent="0" algn="l" rtl="0">
              <a:lnSpc>
                <a:spcPct val="90000"/>
              </a:lnSpc>
              <a:spcBef>
                <a:spcPts val="0"/>
              </a:spcBef>
              <a:spcAft>
                <a:spcPts val="0"/>
              </a:spcAft>
              <a:buNone/>
            </a:pPr>
            <a:endParaRPr sz="3900" dirty="0">
              <a:solidFill>
                <a:schemeClr val="lt1"/>
              </a:solidFill>
              <a:latin typeface="Raleway"/>
              <a:ea typeface="Raleway"/>
              <a:cs typeface="Raleway"/>
              <a:sym typeface="Raleway"/>
            </a:endParaRPr>
          </a:p>
          <a:p>
            <a:pPr marL="0" lvl="0" indent="0" algn="l" rtl="0">
              <a:lnSpc>
                <a:spcPct val="90000"/>
              </a:lnSpc>
              <a:spcBef>
                <a:spcPts val="0"/>
              </a:spcBef>
              <a:spcAft>
                <a:spcPts val="0"/>
              </a:spcAft>
              <a:buNone/>
            </a:pPr>
            <a:endParaRPr sz="4200" dirty="0">
              <a:solidFill>
                <a:schemeClr val="lt1"/>
              </a:solidFill>
              <a:latin typeface="Raleway"/>
              <a:ea typeface="Raleway"/>
              <a:cs typeface="Raleway"/>
              <a:sym typeface="Raleway"/>
            </a:endParaRPr>
          </a:p>
          <a:p>
            <a:pPr marL="0" lvl="0" indent="0" algn="l" rtl="0">
              <a:lnSpc>
                <a:spcPct val="90000"/>
              </a:lnSpc>
              <a:spcBef>
                <a:spcPts val="0"/>
              </a:spcBef>
              <a:spcAft>
                <a:spcPts val="0"/>
              </a:spcAft>
              <a:buNone/>
            </a:pPr>
            <a:endParaRPr sz="7000" dirty="0">
              <a:solidFill>
                <a:schemeClr val="lt1"/>
              </a:solidFill>
              <a:latin typeface="Raleway"/>
              <a:ea typeface="Raleway"/>
              <a:cs typeface="Raleway"/>
              <a:sym typeface="Raleway"/>
            </a:endParaRPr>
          </a:p>
        </p:txBody>
      </p:sp>
      <p:sp>
        <p:nvSpPr>
          <p:cNvPr id="121" name="Google Shape;121;p21"/>
          <p:cNvSpPr txBox="1">
            <a:spLocks noGrp="1"/>
          </p:cNvSpPr>
          <p:nvPr>
            <p:ph type="subTitle" idx="1"/>
          </p:nvPr>
        </p:nvSpPr>
        <p:spPr>
          <a:xfrm>
            <a:off x="5460450" y="335125"/>
            <a:ext cx="3600600" cy="2484300"/>
          </a:xfrm>
          <a:prstGeom prst="rect">
            <a:avLst/>
          </a:prstGeom>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endParaRPr sz="2700" b="1" dirty="0">
              <a:solidFill>
                <a:srgbClr val="483F81"/>
              </a:solidFill>
              <a:latin typeface="Raleway"/>
              <a:ea typeface="Raleway"/>
              <a:cs typeface="Raleway"/>
              <a:sym typeface="Raleway"/>
            </a:endParaRPr>
          </a:p>
          <a:p>
            <a:pPr marL="0" lvl="0" indent="0" algn="l" rtl="0">
              <a:lnSpc>
                <a:spcPct val="90000"/>
              </a:lnSpc>
              <a:spcBef>
                <a:spcPts val="0"/>
              </a:spcBef>
              <a:spcAft>
                <a:spcPts val="0"/>
              </a:spcAft>
              <a:buNone/>
            </a:pPr>
            <a:r>
              <a:rPr lang="en-GB" sz="2700" b="1" dirty="0">
                <a:solidFill>
                  <a:schemeClr val="accent5">
                    <a:lumMod val="75000"/>
                  </a:schemeClr>
                </a:solidFill>
                <a:latin typeface="Raleway"/>
                <a:ea typeface="Raleway"/>
                <a:cs typeface="Raleway"/>
                <a:sym typeface="Raleway"/>
              </a:rPr>
              <a:t>Task: Outputs</a:t>
            </a:r>
          </a:p>
          <a:p>
            <a:pPr marL="0" lvl="0" indent="0" algn="l" rtl="0">
              <a:lnSpc>
                <a:spcPct val="90000"/>
              </a:lnSpc>
              <a:spcBef>
                <a:spcPts val="0"/>
              </a:spcBef>
              <a:spcAft>
                <a:spcPts val="0"/>
              </a:spcAft>
              <a:buNone/>
            </a:pPr>
            <a:endParaRPr lang="en-GB" sz="2700" b="1" dirty="0">
              <a:solidFill>
                <a:schemeClr val="accent5">
                  <a:lumMod val="75000"/>
                </a:schemeClr>
              </a:solidFill>
              <a:latin typeface="Raleway"/>
              <a:ea typeface="Raleway"/>
              <a:cs typeface="Raleway"/>
              <a:sym typeface="Raleway"/>
            </a:endParaRPr>
          </a:p>
          <a:p>
            <a:pPr marL="0" lvl="0" indent="0" algn="l" rtl="0">
              <a:lnSpc>
                <a:spcPct val="90000"/>
              </a:lnSpc>
              <a:spcBef>
                <a:spcPts val="0"/>
              </a:spcBef>
              <a:spcAft>
                <a:spcPts val="0"/>
              </a:spcAft>
              <a:buNone/>
            </a:pPr>
            <a:r>
              <a:rPr lang="en-GB" sz="1800" dirty="0">
                <a:solidFill>
                  <a:schemeClr val="accent5">
                    <a:lumMod val="75000"/>
                  </a:schemeClr>
                </a:solidFill>
                <a:latin typeface="Raleway"/>
                <a:ea typeface="Raleway"/>
                <a:cs typeface="Raleway"/>
                <a:sym typeface="Raleway"/>
              </a:rPr>
              <a:t>On the left is an example of the outputs from this task showing 10km clusters overlayed onto an map showing varying levels of deprivation.</a:t>
            </a:r>
          </a:p>
          <a:p>
            <a:pPr marL="0" lvl="0" indent="0" algn="l" rtl="0">
              <a:lnSpc>
                <a:spcPct val="90000"/>
              </a:lnSpc>
              <a:spcBef>
                <a:spcPts val="0"/>
              </a:spcBef>
              <a:spcAft>
                <a:spcPts val="0"/>
              </a:spcAft>
              <a:buNone/>
            </a:pPr>
            <a:endParaRPr lang="en-GB" sz="1800" dirty="0">
              <a:solidFill>
                <a:schemeClr val="accent5">
                  <a:lumMod val="75000"/>
                </a:schemeClr>
              </a:solidFill>
              <a:latin typeface="Raleway"/>
              <a:ea typeface="Raleway"/>
              <a:cs typeface="Raleway"/>
              <a:sym typeface="Raleway"/>
            </a:endParaRPr>
          </a:p>
          <a:p>
            <a:pPr marL="0" lvl="0" indent="0" algn="l" rtl="0">
              <a:lnSpc>
                <a:spcPct val="90000"/>
              </a:lnSpc>
              <a:spcBef>
                <a:spcPts val="0"/>
              </a:spcBef>
              <a:spcAft>
                <a:spcPts val="0"/>
              </a:spcAft>
              <a:buNone/>
            </a:pPr>
            <a:r>
              <a:rPr lang="en-GB" sz="1800" dirty="0">
                <a:solidFill>
                  <a:schemeClr val="accent5">
                    <a:lumMod val="75000"/>
                  </a:schemeClr>
                </a:solidFill>
                <a:latin typeface="Raleway"/>
                <a:ea typeface="Raleway"/>
                <a:cs typeface="Raleway"/>
                <a:sym typeface="Raleway"/>
              </a:rPr>
              <a:t>1 is the most affluent areas and 10 being the least. </a:t>
            </a:r>
          </a:p>
        </p:txBody>
      </p:sp>
      <p:pic>
        <p:nvPicPr>
          <p:cNvPr id="122" name="Google Shape;122;p21"/>
          <p:cNvPicPr preferRelativeResize="0"/>
          <p:nvPr/>
        </p:nvPicPr>
        <p:blipFill>
          <a:blip r:embed="rId3">
            <a:alphaModFix/>
          </a:blip>
          <a:stretch>
            <a:fillRect/>
          </a:stretch>
        </p:blipFill>
        <p:spPr>
          <a:xfrm>
            <a:off x="5420350" y="4482548"/>
            <a:ext cx="1764793" cy="473707"/>
          </a:xfrm>
          <a:prstGeom prst="rect">
            <a:avLst/>
          </a:prstGeom>
          <a:noFill/>
          <a:ln>
            <a:noFill/>
          </a:ln>
        </p:spPr>
      </p:pic>
      <p:pic>
        <p:nvPicPr>
          <p:cNvPr id="5" name="Google Shape;355;p22" descr="A picture containing chart&#10;&#10;Description automatically generated">
            <a:extLst>
              <a:ext uri="{FF2B5EF4-FFF2-40B4-BE49-F238E27FC236}">
                <a16:creationId xmlns:a16="http://schemas.microsoft.com/office/drawing/2014/main" id="{14D1C1D5-85B9-445E-8880-324C58CE92E4}"/>
              </a:ext>
            </a:extLst>
          </p:cNvPr>
          <p:cNvPicPr preferRelativeResize="0"/>
          <p:nvPr/>
        </p:nvPicPr>
        <p:blipFill rotWithShape="1">
          <a:blip r:embed="rId4">
            <a:alphaModFix/>
          </a:blip>
          <a:srcRect/>
          <a:stretch/>
        </p:blipFill>
        <p:spPr>
          <a:xfrm>
            <a:off x="145125" y="571500"/>
            <a:ext cx="4984350" cy="3911048"/>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459721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24"/>
          <p:cNvSpPr txBox="1"/>
          <p:nvPr/>
        </p:nvSpPr>
        <p:spPr>
          <a:xfrm>
            <a:off x="155448" y="155449"/>
            <a:ext cx="8833104" cy="4993644"/>
          </a:xfrm>
          <a:prstGeom prst="rect">
            <a:avLst/>
          </a:prstGeom>
          <a:noFill/>
          <a:ln>
            <a:noFill/>
          </a:ln>
        </p:spPr>
        <p:txBody>
          <a:bodyPr spcFirstLastPara="1" wrap="square" lIns="68569" tIns="34275" rIns="68569" bIns="34275" anchor="t" anchorCtr="0">
            <a:spAutoFit/>
          </a:bodyPr>
          <a:lstStyle/>
          <a:p>
            <a:pPr defTabSz="685800"/>
            <a:r>
              <a:rPr lang="en-GB" sz="1600" dirty="0">
                <a:latin typeface="Raleway" pitchFamily="2" charset="0"/>
                <a:ea typeface="Calibri"/>
                <a:cs typeface="Calibri"/>
                <a:sym typeface="Calibri"/>
              </a:rPr>
              <a:t>References:</a:t>
            </a:r>
            <a:endParaRPr sz="1600" dirty="0">
              <a:latin typeface="Raleway" pitchFamily="2" charset="0"/>
            </a:endParaRPr>
          </a:p>
          <a:p>
            <a:pPr defTabSz="685800"/>
            <a:endParaRPr sz="1600" dirty="0">
              <a:latin typeface="Raleway" pitchFamily="2" charset="0"/>
              <a:ea typeface="Calibri"/>
              <a:cs typeface="Calibri"/>
              <a:sym typeface="Calibri"/>
            </a:endParaRPr>
          </a:p>
          <a:p>
            <a:pPr defTabSz="685800"/>
            <a:r>
              <a:rPr lang="en-GB" sz="1600" dirty="0">
                <a:latin typeface="Raleway" pitchFamily="2" charset="0"/>
                <a:ea typeface="Calibri"/>
                <a:cs typeface="Calibri"/>
                <a:sym typeface="Calibri"/>
              </a:rPr>
              <a:t>Chang, K.T., 2008. Introduction to geographic information systems (Vol. 4). Boston: McGraw-Hill.</a:t>
            </a:r>
            <a:endParaRPr sz="1600" dirty="0">
              <a:latin typeface="Raleway" pitchFamily="2" charset="0"/>
            </a:endParaRPr>
          </a:p>
          <a:p>
            <a:pPr defTabSz="685800"/>
            <a:endParaRPr sz="1600" dirty="0">
              <a:latin typeface="Raleway" pitchFamily="2" charset="0"/>
              <a:ea typeface="Calibri"/>
              <a:cs typeface="Calibri"/>
              <a:sym typeface="Calibri"/>
            </a:endParaRPr>
          </a:p>
          <a:p>
            <a:pPr defTabSz="685800"/>
            <a:r>
              <a:rPr lang="en-GB" sz="1600" dirty="0">
                <a:latin typeface="Raleway" pitchFamily="2" charset="0"/>
                <a:ea typeface="Calibri"/>
                <a:cs typeface="Calibri"/>
                <a:sym typeface="Calibri"/>
              </a:rPr>
              <a:t>Elliot P., and </a:t>
            </a:r>
            <a:r>
              <a:rPr lang="en-GB" sz="1600" dirty="0" err="1">
                <a:latin typeface="Raleway" pitchFamily="2" charset="0"/>
                <a:ea typeface="Calibri"/>
                <a:cs typeface="Calibri"/>
                <a:sym typeface="Calibri"/>
              </a:rPr>
              <a:t>Wartenberg</a:t>
            </a:r>
            <a:r>
              <a:rPr lang="en-GB" sz="1600" dirty="0">
                <a:latin typeface="Raleway" pitchFamily="2" charset="0"/>
                <a:ea typeface="Calibri"/>
                <a:cs typeface="Calibri"/>
                <a:sym typeface="Calibri"/>
              </a:rPr>
              <a:t> D., (2004). Spatial Epidemiology: Current Approaches and Future Challenges. Mini-Monograph Environmental Health Perspectives Vol. 112 No. 9.</a:t>
            </a:r>
            <a:endParaRPr sz="1600" dirty="0">
              <a:latin typeface="Raleway" pitchFamily="2" charset="0"/>
            </a:endParaRPr>
          </a:p>
          <a:p>
            <a:pPr defTabSz="685800"/>
            <a:endParaRPr sz="1600" dirty="0">
              <a:latin typeface="Raleway" pitchFamily="2" charset="0"/>
              <a:ea typeface="Calibri"/>
              <a:cs typeface="Calibri"/>
              <a:sym typeface="Calibri"/>
            </a:endParaRPr>
          </a:p>
          <a:p>
            <a:pPr defTabSz="685800"/>
            <a:r>
              <a:rPr lang="en-GB" sz="1600" dirty="0">
                <a:solidFill>
                  <a:srgbClr val="222222"/>
                </a:solidFill>
                <a:latin typeface="Raleway" pitchFamily="2" charset="0"/>
                <a:ea typeface="Calibri"/>
                <a:cs typeface="Calibri"/>
                <a:sym typeface="Calibri"/>
              </a:rPr>
              <a:t>Tanser, F., </a:t>
            </a:r>
            <a:r>
              <a:rPr lang="en-GB" sz="1600" dirty="0" err="1">
                <a:solidFill>
                  <a:srgbClr val="222222"/>
                </a:solidFill>
                <a:latin typeface="Raleway" pitchFamily="2" charset="0"/>
                <a:ea typeface="Calibri"/>
                <a:cs typeface="Calibri"/>
                <a:sym typeface="Calibri"/>
              </a:rPr>
              <a:t>Bärnighausen</a:t>
            </a:r>
            <a:r>
              <a:rPr lang="en-GB" sz="1600" dirty="0">
                <a:solidFill>
                  <a:srgbClr val="222222"/>
                </a:solidFill>
                <a:latin typeface="Raleway" pitchFamily="2" charset="0"/>
                <a:ea typeface="Calibri"/>
                <a:cs typeface="Calibri"/>
                <a:sym typeface="Calibri"/>
              </a:rPr>
              <a:t>, T., Cooke, G.S. and Newell, M.L., 2009. Localized spatial clustering of HIV infections in a widely disseminated rural South African epidemic. </a:t>
            </a:r>
            <a:r>
              <a:rPr lang="en-GB" sz="1600" i="1" dirty="0">
                <a:solidFill>
                  <a:srgbClr val="222222"/>
                </a:solidFill>
                <a:latin typeface="Raleway" pitchFamily="2" charset="0"/>
                <a:ea typeface="Calibri"/>
                <a:cs typeface="Calibri"/>
                <a:sym typeface="Calibri"/>
              </a:rPr>
              <a:t>International journal of epidemiology</a:t>
            </a:r>
            <a:r>
              <a:rPr lang="en-GB" sz="1600" dirty="0">
                <a:solidFill>
                  <a:srgbClr val="222222"/>
                </a:solidFill>
                <a:latin typeface="Raleway" pitchFamily="2" charset="0"/>
                <a:ea typeface="Calibri"/>
                <a:cs typeface="Calibri"/>
                <a:sym typeface="Calibri"/>
              </a:rPr>
              <a:t>, </a:t>
            </a:r>
            <a:r>
              <a:rPr lang="en-GB" sz="1600" i="1" dirty="0">
                <a:solidFill>
                  <a:srgbClr val="222222"/>
                </a:solidFill>
                <a:latin typeface="Raleway" pitchFamily="2" charset="0"/>
                <a:ea typeface="Calibri"/>
                <a:cs typeface="Calibri"/>
                <a:sym typeface="Calibri"/>
              </a:rPr>
              <a:t>38</a:t>
            </a:r>
            <a:r>
              <a:rPr lang="en-GB" sz="1600" dirty="0">
                <a:solidFill>
                  <a:srgbClr val="222222"/>
                </a:solidFill>
                <a:latin typeface="Raleway" pitchFamily="2" charset="0"/>
                <a:ea typeface="Calibri"/>
                <a:cs typeface="Calibri"/>
                <a:sym typeface="Calibri"/>
              </a:rPr>
              <a:t>(4), pp.1008-1016.</a:t>
            </a:r>
            <a:endParaRPr sz="1600" dirty="0">
              <a:latin typeface="Raleway" pitchFamily="2" charset="0"/>
            </a:endParaRPr>
          </a:p>
          <a:p>
            <a:pPr defTabSz="685800"/>
            <a:endParaRPr sz="1600" dirty="0">
              <a:solidFill>
                <a:srgbClr val="222222"/>
              </a:solidFill>
              <a:latin typeface="Raleway" pitchFamily="2" charset="0"/>
              <a:ea typeface="Calibri"/>
              <a:cs typeface="Calibri"/>
              <a:sym typeface="Calibri"/>
            </a:endParaRPr>
          </a:p>
          <a:p>
            <a:pPr defTabSz="685800"/>
            <a:r>
              <a:rPr lang="en-GB" sz="1600" dirty="0">
                <a:solidFill>
                  <a:srgbClr val="222222"/>
                </a:solidFill>
                <a:latin typeface="Raleway" pitchFamily="2" charset="0"/>
                <a:ea typeface="Calibri"/>
                <a:cs typeface="Calibri"/>
                <a:sym typeface="Calibri"/>
              </a:rPr>
              <a:t>Knox, E.G., 1989. Detection of clusters. </a:t>
            </a:r>
            <a:r>
              <a:rPr lang="en-GB" sz="1600" i="1" dirty="0">
                <a:solidFill>
                  <a:srgbClr val="222222"/>
                </a:solidFill>
                <a:latin typeface="Raleway" pitchFamily="2" charset="0"/>
                <a:ea typeface="Calibri"/>
                <a:cs typeface="Calibri"/>
                <a:sym typeface="Calibri"/>
              </a:rPr>
              <a:t>Methodology of enquiries into disease clustering. London: Small Area Health Statistics Unit</a:t>
            </a:r>
            <a:r>
              <a:rPr lang="en-GB" sz="1600" dirty="0">
                <a:solidFill>
                  <a:srgbClr val="222222"/>
                </a:solidFill>
                <a:latin typeface="Raleway" pitchFamily="2" charset="0"/>
                <a:ea typeface="Calibri"/>
                <a:cs typeface="Calibri"/>
                <a:sym typeface="Calibri"/>
              </a:rPr>
              <a:t>, </a:t>
            </a:r>
            <a:r>
              <a:rPr lang="en-GB" sz="1600" i="1" dirty="0">
                <a:solidFill>
                  <a:srgbClr val="222222"/>
                </a:solidFill>
                <a:latin typeface="Raleway" pitchFamily="2" charset="0"/>
                <a:ea typeface="Calibri"/>
                <a:cs typeface="Calibri"/>
                <a:sym typeface="Calibri"/>
              </a:rPr>
              <a:t>17</a:t>
            </a:r>
            <a:r>
              <a:rPr lang="en-GB" sz="1600" dirty="0">
                <a:solidFill>
                  <a:srgbClr val="222222"/>
                </a:solidFill>
                <a:latin typeface="Raleway" pitchFamily="2" charset="0"/>
                <a:ea typeface="Calibri"/>
                <a:cs typeface="Calibri"/>
                <a:sym typeface="Calibri"/>
              </a:rPr>
              <a:t>, p.20.</a:t>
            </a:r>
            <a:endParaRPr sz="1600" dirty="0">
              <a:latin typeface="Raleway" pitchFamily="2" charset="0"/>
            </a:endParaRPr>
          </a:p>
          <a:p>
            <a:pPr defTabSz="685800"/>
            <a:endParaRPr sz="1600" dirty="0">
              <a:solidFill>
                <a:srgbClr val="222222"/>
              </a:solidFill>
              <a:latin typeface="Raleway" pitchFamily="2" charset="0"/>
              <a:ea typeface="Calibri"/>
              <a:cs typeface="Calibri"/>
              <a:sym typeface="Calibri"/>
            </a:endParaRPr>
          </a:p>
          <a:p>
            <a:pPr defTabSz="685800"/>
            <a:r>
              <a:rPr lang="en-GB" sz="1600" dirty="0">
                <a:solidFill>
                  <a:srgbClr val="222222"/>
                </a:solidFill>
                <a:latin typeface="Raleway" pitchFamily="2" charset="0"/>
                <a:ea typeface="Calibri"/>
                <a:cs typeface="Calibri"/>
                <a:sym typeface="Calibri"/>
              </a:rPr>
              <a:t>Lieu, T.A., Ray, G.T., Klein, N.P., Chung, C. and </a:t>
            </a:r>
            <a:r>
              <a:rPr lang="en-GB" sz="1600" dirty="0" err="1">
                <a:solidFill>
                  <a:srgbClr val="222222"/>
                </a:solidFill>
                <a:latin typeface="Raleway" pitchFamily="2" charset="0"/>
                <a:ea typeface="Calibri"/>
                <a:cs typeface="Calibri"/>
                <a:sym typeface="Calibri"/>
              </a:rPr>
              <a:t>Kulldorff</a:t>
            </a:r>
            <a:r>
              <a:rPr lang="en-GB" sz="1600" dirty="0">
                <a:solidFill>
                  <a:srgbClr val="222222"/>
                </a:solidFill>
                <a:latin typeface="Raleway" pitchFamily="2" charset="0"/>
                <a:ea typeface="Calibri"/>
                <a:cs typeface="Calibri"/>
                <a:sym typeface="Calibri"/>
              </a:rPr>
              <a:t>, M., 2015. Geographic clusters in </a:t>
            </a:r>
            <a:r>
              <a:rPr lang="en-GB" sz="1600" dirty="0" err="1">
                <a:solidFill>
                  <a:srgbClr val="222222"/>
                </a:solidFill>
                <a:latin typeface="Raleway" pitchFamily="2" charset="0"/>
                <a:ea typeface="Calibri"/>
                <a:cs typeface="Calibri"/>
                <a:sym typeface="Calibri"/>
              </a:rPr>
              <a:t>underimmunization</a:t>
            </a:r>
            <a:r>
              <a:rPr lang="en-GB" sz="1600" dirty="0">
                <a:solidFill>
                  <a:srgbClr val="222222"/>
                </a:solidFill>
                <a:latin typeface="Raleway" pitchFamily="2" charset="0"/>
                <a:ea typeface="Calibri"/>
                <a:cs typeface="Calibri"/>
                <a:sym typeface="Calibri"/>
              </a:rPr>
              <a:t> and vaccine refusal. </a:t>
            </a:r>
            <a:r>
              <a:rPr lang="en-GB" sz="1600" i="1" dirty="0" err="1">
                <a:solidFill>
                  <a:srgbClr val="222222"/>
                </a:solidFill>
                <a:latin typeface="Raleway" pitchFamily="2" charset="0"/>
                <a:ea typeface="Calibri"/>
                <a:cs typeface="Calibri"/>
                <a:sym typeface="Calibri"/>
              </a:rPr>
              <a:t>Pediatrics</a:t>
            </a:r>
            <a:r>
              <a:rPr lang="en-GB" sz="1600" dirty="0">
                <a:solidFill>
                  <a:srgbClr val="222222"/>
                </a:solidFill>
                <a:latin typeface="Raleway" pitchFamily="2" charset="0"/>
                <a:ea typeface="Calibri"/>
                <a:cs typeface="Calibri"/>
                <a:sym typeface="Calibri"/>
              </a:rPr>
              <a:t>, </a:t>
            </a:r>
            <a:r>
              <a:rPr lang="en-GB" sz="1600" i="1" dirty="0">
                <a:solidFill>
                  <a:srgbClr val="222222"/>
                </a:solidFill>
                <a:latin typeface="Raleway" pitchFamily="2" charset="0"/>
                <a:ea typeface="Calibri"/>
                <a:cs typeface="Calibri"/>
                <a:sym typeface="Calibri"/>
              </a:rPr>
              <a:t>135</a:t>
            </a:r>
            <a:r>
              <a:rPr lang="en-GB" sz="1600" dirty="0">
                <a:solidFill>
                  <a:srgbClr val="222222"/>
                </a:solidFill>
                <a:latin typeface="Raleway" pitchFamily="2" charset="0"/>
                <a:ea typeface="Calibri"/>
                <a:cs typeface="Calibri"/>
                <a:sym typeface="Calibri"/>
              </a:rPr>
              <a:t>(2), pp.280-289.</a:t>
            </a:r>
            <a:endParaRPr sz="1600" dirty="0">
              <a:latin typeface="Raleway" pitchFamily="2" charset="0"/>
              <a:ea typeface="Calibri"/>
              <a:cs typeface="Calibri"/>
              <a:sym typeface="Calibri"/>
            </a:endParaRPr>
          </a:p>
          <a:p>
            <a:pPr defTabSz="685800"/>
            <a:endParaRPr sz="1600" dirty="0">
              <a:latin typeface="Raleway" pitchFamily="2" charset="0"/>
              <a:ea typeface="Calibri"/>
              <a:cs typeface="Calibri"/>
              <a:sym typeface="Calibri"/>
            </a:endParaRPr>
          </a:p>
          <a:p>
            <a:pPr defTabSz="685800"/>
            <a:endParaRPr sz="1600" dirty="0">
              <a:latin typeface="Raleway" pitchFamily="2" charset="0"/>
              <a:ea typeface="Calibri"/>
              <a:cs typeface="Calibri"/>
              <a:sym typeface="Calibri"/>
            </a:endParaRPr>
          </a:p>
          <a:p>
            <a:pPr defTabSz="685800"/>
            <a:endParaRPr sz="1600" dirty="0">
              <a:latin typeface="Raleway" pitchFamily="2" charset="0"/>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80215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Shape 76"/>
        <p:cNvGrpSpPr/>
        <p:nvPr/>
      </p:nvGrpSpPr>
      <p:grpSpPr>
        <a:xfrm>
          <a:off x="0" y="0"/>
          <a:ext cx="0" cy="0"/>
          <a:chOff x="0" y="0"/>
          <a:chExt cx="0" cy="0"/>
        </a:xfrm>
      </p:grpSpPr>
      <p:sp>
        <p:nvSpPr>
          <p:cNvPr id="77" name="Google Shape;77;p16"/>
          <p:cNvSpPr/>
          <p:nvPr/>
        </p:nvSpPr>
        <p:spPr>
          <a:xfrm>
            <a:off x="-125" y="4229325"/>
            <a:ext cx="9144000" cy="9579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a:lnSpc>
                <a:spcPct val="90000"/>
              </a:lnSpc>
              <a:buClr>
                <a:schemeClr val="lt1"/>
              </a:buClr>
              <a:buSzPts val="4000"/>
              <a:buFont typeface="Calibri"/>
              <a:buNone/>
            </a:pPr>
            <a:r>
              <a:rPr lang="en-GB" sz="2800" b="1" dirty="0">
                <a:solidFill>
                  <a:schemeClr val="bg1"/>
                </a:solidFill>
                <a:latin typeface="Raleway" pitchFamily="2" charset="0"/>
              </a:rPr>
              <a:t>Task 1: SatScan Cluster Analysis  </a:t>
            </a:r>
            <a:endParaRPr lang="en-GB" b="1" dirty="0">
              <a:solidFill>
                <a:schemeClr val="bg1"/>
              </a:solidFill>
              <a:latin typeface="Raleway" pitchFamily="2" charset="0"/>
            </a:endParaRPr>
          </a:p>
        </p:txBody>
      </p:sp>
      <p:pic>
        <p:nvPicPr>
          <p:cNvPr id="80" name="Google Shape;80;p16"/>
          <p:cNvPicPr preferRelativeResize="0"/>
          <p:nvPr/>
        </p:nvPicPr>
        <p:blipFill>
          <a:blip r:embed="rId3">
            <a:alphaModFix/>
          </a:blip>
          <a:stretch>
            <a:fillRect/>
          </a:stretch>
        </p:blipFill>
        <p:spPr>
          <a:xfrm>
            <a:off x="311700" y="4333148"/>
            <a:ext cx="2660903" cy="706516"/>
          </a:xfrm>
          <a:prstGeom prst="rect">
            <a:avLst/>
          </a:prstGeom>
          <a:noFill/>
          <a:ln>
            <a:noFill/>
          </a:ln>
        </p:spPr>
      </p:pic>
      <p:cxnSp>
        <p:nvCxnSpPr>
          <p:cNvPr id="13" name="Google Shape;114;p2">
            <a:extLst>
              <a:ext uri="{FF2B5EF4-FFF2-40B4-BE49-F238E27FC236}">
                <a16:creationId xmlns:a16="http://schemas.microsoft.com/office/drawing/2014/main" id="{1047C500-534E-443F-B729-19226046B4FD}"/>
              </a:ext>
            </a:extLst>
          </p:cNvPr>
          <p:cNvCxnSpPr>
            <a:cxnSpLocks/>
          </p:cNvCxnSpPr>
          <p:nvPr/>
        </p:nvCxnSpPr>
        <p:spPr>
          <a:xfrm>
            <a:off x="378553" y="997482"/>
            <a:ext cx="5358859" cy="0"/>
          </a:xfrm>
          <a:prstGeom prst="straightConnector1">
            <a:avLst/>
          </a:prstGeom>
          <a:noFill/>
          <a:ln w="15875" cap="flat" cmpd="sng">
            <a:solidFill>
              <a:srgbClr val="FFFFFF"/>
            </a:solidFill>
            <a:prstDash val="solid"/>
            <a:miter lim="800000"/>
            <a:headEnd type="none" w="sm" len="sm"/>
            <a:tailEnd type="none" w="sm" len="sm"/>
          </a:ln>
        </p:spPr>
      </p:cxnSp>
      <p:sp>
        <p:nvSpPr>
          <p:cNvPr id="16" name="Google Shape;70;p15">
            <a:extLst>
              <a:ext uri="{FF2B5EF4-FFF2-40B4-BE49-F238E27FC236}">
                <a16:creationId xmlns:a16="http://schemas.microsoft.com/office/drawing/2014/main" id="{13B5FE96-B9BD-4265-91DA-310409EF0A5D}"/>
              </a:ext>
            </a:extLst>
          </p:cNvPr>
          <p:cNvSpPr txBox="1">
            <a:spLocks/>
          </p:cNvSpPr>
          <p:nvPr/>
        </p:nvSpPr>
        <p:spPr>
          <a:xfrm>
            <a:off x="311700" y="1152475"/>
            <a:ext cx="8520600" cy="2862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lvl="0" indent="0" algn="l" rtl="0">
              <a:lnSpc>
                <a:spcPct val="90000"/>
              </a:lnSpc>
              <a:spcBef>
                <a:spcPts val="0"/>
              </a:spcBef>
              <a:spcAft>
                <a:spcPts val="0"/>
              </a:spcAft>
              <a:buClr>
                <a:schemeClr val="lt1"/>
              </a:buClr>
              <a:buSzPts val="2400"/>
              <a:buNone/>
            </a:pPr>
            <a:r>
              <a:rPr lang="en-GB" sz="1800" dirty="0">
                <a:solidFill>
                  <a:schemeClr val="bg1"/>
                </a:solidFill>
                <a:latin typeface="Raleway" pitchFamily="2" charset="0"/>
              </a:rPr>
              <a:t>By the end of this lesson, you should be able to: </a:t>
            </a:r>
            <a:endParaRPr lang="en-GB" dirty="0">
              <a:solidFill>
                <a:schemeClr val="bg1"/>
              </a:solidFill>
              <a:latin typeface="Raleway" pitchFamily="2" charset="0"/>
            </a:endParaRPr>
          </a:p>
          <a:p>
            <a:pPr marL="228600" lvl="0" indent="-228600" algn="l" rtl="0">
              <a:lnSpc>
                <a:spcPct val="90000"/>
              </a:lnSpc>
              <a:spcBef>
                <a:spcPts val="1000"/>
              </a:spcBef>
              <a:spcAft>
                <a:spcPts val="0"/>
              </a:spcAft>
              <a:buClr>
                <a:schemeClr val="lt1"/>
              </a:buClr>
              <a:buSzPts val="2400"/>
              <a:buFont typeface="Calibri"/>
              <a:buChar char="-"/>
            </a:pPr>
            <a:r>
              <a:rPr lang="en-GB" sz="1800" dirty="0">
                <a:solidFill>
                  <a:schemeClr val="bg1"/>
                </a:solidFill>
                <a:latin typeface="Raleway" pitchFamily="2" charset="0"/>
              </a:rPr>
              <a:t>Define the term “spatial epidemiology” and understand the concept of clustering. </a:t>
            </a:r>
            <a:endParaRPr lang="en-GB" dirty="0">
              <a:solidFill>
                <a:schemeClr val="bg1"/>
              </a:solidFill>
              <a:latin typeface="Raleway" pitchFamily="2" charset="0"/>
            </a:endParaRPr>
          </a:p>
          <a:p>
            <a:pPr marL="228600" lvl="0" indent="-228600" algn="l" rtl="0">
              <a:lnSpc>
                <a:spcPct val="90000"/>
              </a:lnSpc>
              <a:spcBef>
                <a:spcPts val="1000"/>
              </a:spcBef>
              <a:spcAft>
                <a:spcPts val="0"/>
              </a:spcAft>
              <a:buClr>
                <a:schemeClr val="lt1"/>
              </a:buClr>
              <a:buSzPts val="2400"/>
              <a:buFont typeface="Calibri"/>
              <a:buChar char="-"/>
            </a:pPr>
            <a:r>
              <a:rPr lang="en-GB" sz="1800" dirty="0">
                <a:solidFill>
                  <a:schemeClr val="bg1"/>
                </a:solidFill>
                <a:latin typeface="Raleway" pitchFamily="2" charset="0"/>
              </a:rPr>
              <a:t>Recognize the format and types of data required to perform a SatScan cluster analysis</a:t>
            </a:r>
            <a:endParaRPr lang="en-GB" dirty="0">
              <a:solidFill>
                <a:schemeClr val="bg1"/>
              </a:solidFill>
              <a:latin typeface="Raleway" pitchFamily="2" charset="0"/>
            </a:endParaRPr>
          </a:p>
          <a:p>
            <a:pPr marL="228600" lvl="0" indent="-228600" algn="l" rtl="0">
              <a:lnSpc>
                <a:spcPct val="90000"/>
              </a:lnSpc>
              <a:spcBef>
                <a:spcPts val="1000"/>
              </a:spcBef>
              <a:spcAft>
                <a:spcPts val="0"/>
              </a:spcAft>
              <a:buClr>
                <a:schemeClr val="lt1"/>
              </a:buClr>
              <a:buSzPts val="2400"/>
              <a:buFont typeface="Calibri"/>
              <a:buChar char="-"/>
            </a:pPr>
            <a:r>
              <a:rPr lang="en-GB" sz="1800" dirty="0">
                <a:solidFill>
                  <a:schemeClr val="bg1"/>
                </a:solidFill>
                <a:latin typeface="Raleway" pitchFamily="2" charset="0"/>
              </a:rPr>
              <a:t>Analyse a set of data within SatScan and perform a Kulldorf spatial cluster analysis</a:t>
            </a:r>
            <a:endParaRPr lang="en-GB" dirty="0">
              <a:solidFill>
                <a:schemeClr val="bg1"/>
              </a:solidFill>
              <a:latin typeface="Raleway" pitchFamily="2" charset="0"/>
            </a:endParaRPr>
          </a:p>
          <a:p>
            <a:pPr marL="228600" lvl="0" indent="-228600" algn="l" rtl="0">
              <a:lnSpc>
                <a:spcPct val="90000"/>
              </a:lnSpc>
              <a:spcBef>
                <a:spcPts val="1000"/>
              </a:spcBef>
              <a:spcAft>
                <a:spcPts val="0"/>
              </a:spcAft>
              <a:buClr>
                <a:schemeClr val="lt1"/>
              </a:buClr>
              <a:buSzPts val="2400"/>
              <a:buFont typeface="Calibri"/>
              <a:buChar char="-"/>
            </a:pPr>
            <a:r>
              <a:rPr lang="en-GB" sz="1800" dirty="0">
                <a:solidFill>
                  <a:schemeClr val="bg1"/>
                </a:solidFill>
                <a:latin typeface="Raleway" pitchFamily="2" charset="0"/>
              </a:rPr>
              <a:t>Evaluate clustering and alter parameters to look at a range of cluster outputs </a:t>
            </a:r>
            <a:endParaRPr lang="en-GB" dirty="0">
              <a:solidFill>
                <a:schemeClr val="bg1"/>
              </a:solidFill>
              <a:latin typeface="Raleway" pitchFamily="2" charset="0"/>
            </a:endParaRPr>
          </a:p>
        </p:txBody>
      </p:sp>
    </p:spTree>
    <p:extLst>
      <p:ext uri="{BB962C8B-B14F-4D97-AF65-F5344CB8AC3E}">
        <p14:creationId xmlns:p14="http://schemas.microsoft.com/office/powerpoint/2010/main" val="19445239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Shape 111"/>
        <p:cNvGrpSpPr/>
        <p:nvPr/>
      </p:nvGrpSpPr>
      <p:grpSpPr>
        <a:xfrm>
          <a:off x="0" y="0"/>
          <a:ext cx="0" cy="0"/>
          <a:chOff x="0" y="0"/>
          <a:chExt cx="0" cy="0"/>
        </a:xfrm>
      </p:grpSpPr>
      <p:sp>
        <p:nvSpPr>
          <p:cNvPr id="112" name="Google Shape;112;p20"/>
          <p:cNvSpPr txBox="1">
            <a:spLocks noGrp="1"/>
          </p:cNvSpPr>
          <p:nvPr>
            <p:ph type="ctrTitle"/>
          </p:nvPr>
        </p:nvSpPr>
        <p:spPr>
          <a:xfrm>
            <a:off x="0" y="0"/>
            <a:ext cx="5274600" cy="5143500"/>
          </a:xfrm>
          <a:prstGeom prst="rect">
            <a:avLst/>
          </a:prstGeom>
          <a:solidFill>
            <a:schemeClr val="lt1"/>
          </a:solidFill>
        </p:spPr>
        <p:txBody>
          <a:bodyPr spcFirstLastPara="1" wrap="square" lIns="91425" tIns="91425" rIns="91425" bIns="91425" anchor="ctr" anchorCtr="0">
            <a:noAutofit/>
          </a:bodyPr>
          <a:lstStyle/>
          <a:p>
            <a:pPr marL="0" lvl="0" indent="0" algn="l" rtl="0">
              <a:lnSpc>
                <a:spcPct val="90000"/>
              </a:lnSpc>
              <a:spcBef>
                <a:spcPts val="0"/>
              </a:spcBef>
              <a:spcAft>
                <a:spcPts val="0"/>
              </a:spcAft>
              <a:buNone/>
            </a:pPr>
            <a:endParaRPr sz="2400" dirty="0">
              <a:solidFill>
                <a:srgbClr val="483F81"/>
              </a:solidFill>
              <a:latin typeface="Raleway"/>
              <a:ea typeface="Raleway"/>
              <a:cs typeface="Raleway"/>
              <a:sym typeface="Raleway"/>
            </a:endParaRPr>
          </a:p>
          <a:p>
            <a:pPr marL="0" lvl="0" indent="0" algn="l" rtl="0">
              <a:lnSpc>
                <a:spcPct val="90000"/>
              </a:lnSpc>
              <a:spcBef>
                <a:spcPts val="0"/>
              </a:spcBef>
              <a:spcAft>
                <a:spcPts val="0"/>
              </a:spcAft>
              <a:buNone/>
            </a:pPr>
            <a:endParaRPr lang="en-GB" sz="2400" dirty="0">
              <a:solidFill>
                <a:srgbClr val="483F81"/>
              </a:solidFill>
              <a:latin typeface="Raleway"/>
              <a:ea typeface="Raleway"/>
              <a:cs typeface="Raleway"/>
              <a:sym typeface="Raleway"/>
            </a:endParaRPr>
          </a:p>
          <a:p>
            <a:pPr marL="0" lvl="0" indent="0" algn="l" rtl="0">
              <a:lnSpc>
                <a:spcPct val="90000"/>
              </a:lnSpc>
              <a:spcBef>
                <a:spcPts val="0"/>
              </a:spcBef>
              <a:spcAft>
                <a:spcPts val="0"/>
              </a:spcAft>
              <a:buNone/>
            </a:pPr>
            <a:r>
              <a:rPr lang="en-GB" sz="2400" dirty="0">
                <a:solidFill>
                  <a:schemeClr val="accent6">
                    <a:lumMod val="50000"/>
                  </a:schemeClr>
                </a:solidFill>
                <a:latin typeface="Raleway"/>
                <a:ea typeface="Raleway"/>
                <a:cs typeface="Raleway"/>
                <a:sym typeface="Raleway"/>
              </a:rPr>
              <a:t>The description and analysis of geographic variations in disease with respect to demographic, environmental, behavioural, socioeconomic, genetic, and infectious risk factors </a:t>
            </a:r>
            <a:br>
              <a:rPr lang="en-GB" sz="2400" dirty="0">
                <a:solidFill>
                  <a:schemeClr val="accent6">
                    <a:lumMod val="50000"/>
                  </a:schemeClr>
                </a:solidFill>
                <a:latin typeface="Raleway"/>
                <a:ea typeface="Raleway"/>
                <a:cs typeface="Raleway"/>
                <a:sym typeface="Raleway"/>
              </a:rPr>
            </a:br>
            <a:br>
              <a:rPr lang="en-GB" sz="2400" dirty="0">
                <a:solidFill>
                  <a:schemeClr val="accent6">
                    <a:lumMod val="50000"/>
                  </a:schemeClr>
                </a:solidFill>
                <a:latin typeface="Raleway"/>
                <a:ea typeface="Raleway"/>
                <a:cs typeface="Raleway"/>
                <a:sym typeface="Raleway"/>
              </a:rPr>
            </a:br>
            <a:r>
              <a:rPr lang="en-GB" sz="2400" dirty="0">
                <a:solidFill>
                  <a:schemeClr val="accent6">
                    <a:lumMod val="50000"/>
                  </a:schemeClr>
                </a:solidFill>
                <a:latin typeface="Raleway"/>
                <a:ea typeface="Raleway"/>
                <a:cs typeface="Raleway"/>
                <a:sym typeface="Raleway"/>
              </a:rPr>
              <a:t>(Elliot and </a:t>
            </a:r>
            <a:r>
              <a:rPr lang="en-GB" sz="2400" dirty="0" err="1">
                <a:solidFill>
                  <a:schemeClr val="accent6">
                    <a:lumMod val="50000"/>
                  </a:schemeClr>
                </a:solidFill>
                <a:latin typeface="Raleway"/>
                <a:ea typeface="Raleway"/>
                <a:cs typeface="Raleway"/>
                <a:sym typeface="Raleway"/>
              </a:rPr>
              <a:t>Wartenberg</a:t>
            </a:r>
            <a:r>
              <a:rPr lang="en-GB" sz="2400" dirty="0">
                <a:solidFill>
                  <a:schemeClr val="accent6">
                    <a:lumMod val="50000"/>
                  </a:schemeClr>
                </a:solidFill>
                <a:latin typeface="Raleway"/>
                <a:ea typeface="Raleway"/>
                <a:cs typeface="Raleway"/>
                <a:sym typeface="Raleway"/>
              </a:rPr>
              <a:t>, 2004)</a:t>
            </a:r>
          </a:p>
          <a:p>
            <a:pPr marL="0" lvl="0" indent="0" algn="l" rtl="0">
              <a:lnSpc>
                <a:spcPct val="90000"/>
              </a:lnSpc>
              <a:spcBef>
                <a:spcPts val="0"/>
              </a:spcBef>
              <a:spcAft>
                <a:spcPts val="0"/>
              </a:spcAft>
              <a:buNone/>
            </a:pPr>
            <a:endParaRPr lang="en-GB" sz="2400" dirty="0">
              <a:solidFill>
                <a:srgbClr val="483F81"/>
              </a:solidFill>
              <a:latin typeface="Raleway"/>
              <a:ea typeface="Raleway"/>
              <a:cs typeface="Raleway"/>
              <a:sym typeface="Raleway"/>
            </a:endParaRPr>
          </a:p>
        </p:txBody>
      </p:sp>
      <p:sp>
        <p:nvSpPr>
          <p:cNvPr id="113" name="Google Shape;113;p20"/>
          <p:cNvSpPr txBox="1">
            <a:spLocks noGrp="1"/>
          </p:cNvSpPr>
          <p:nvPr>
            <p:ph type="subTitle" idx="1"/>
          </p:nvPr>
        </p:nvSpPr>
        <p:spPr>
          <a:xfrm>
            <a:off x="5460450" y="335125"/>
            <a:ext cx="3600600" cy="2484300"/>
          </a:xfrm>
          <a:prstGeom prst="rect">
            <a:avLst/>
          </a:prstGeom>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endParaRPr sz="2700" b="1" dirty="0">
              <a:solidFill>
                <a:schemeClr val="lt1"/>
              </a:solidFill>
              <a:latin typeface="Raleway"/>
              <a:ea typeface="Raleway"/>
              <a:cs typeface="Raleway"/>
              <a:sym typeface="Raleway"/>
            </a:endParaRPr>
          </a:p>
          <a:p>
            <a:pPr marL="0" lvl="0" indent="0" algn="l" rtl="0">
              <a:lnSpc>
                <a:spcPct val="90000"/>
              </a:lnSpc>
              <a:spcBef>
                <a:spcPts val="0"/>
              </a:spcBef>
              <a:spcAft>
                <a:spcPts val="0"/>
              </a:spcAft>
              <a:buNone/>
            </a:pPr>
            <a:r>
              <a:rPr lang="en-GB" sz="2700" b="1" dirty="0">
                <a:solidFill>
                  <a:schemeClr val="lt1"/>
                </a:solidFill>
                <a:latin typeface="Raleway"/>
                <a:ea typeface="Raleway"/>
                <a:cs typeface="Raleway"/>
                <a:sym typeface="Raleway"/>
              </a:rPr>
              <a:t>What is “Spatial Epidemiology”? </a:t>
            </a:r>
          </a:p>
        </p:txBody>
      </p:sp>
      <p:pic>
        <p:nvPicPr>
          <p:cNvPr id="114" name="Google Shape;114;p20"/>
          <p:cNvPicPr preferRelativeResize="0"/>
          <p:nvPr/>
        </p:nvPicPr>
        <p:blipFill>
          <a:blip r:embed="rId3">
            <a:alphaModFix/>
          </a:blip>
          <a:stretch>
            <a:fillRect/>
          </a:stretch>
        </p:blipFill>
        <p:spPr>
          <a:xfrm>
            <a:off x="5417175" y="4440701"/>
            <a:ext cx="1766224" cy="4782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3">
                                            <p:txEl>
                                              <p:pRg st="1" end="1"/>
                                            </p:txEl>
                                          </p:spTgt>
                                        </p:tgtEl>
                                        <p:attrNameLst>
                                          <p:attrName>style.visibility</p:attrName>
                                        </p:attrNameLst>
                                      </p:cBhvr>
                                      <p:to>
                                        <p:strVal val="visible"/>
                                      </p:to>
                                    </p:set>
                                    <p:animEffect transition="in" filter="fade">
                                      <p:cBhvr>
                                        <p:cTn id="7" dur="500"/>
                                        <p:tgtEl>
                                          <p:spTgt spid="11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2"/>
                                        </p:tgtEl>
                                        <p:attrNameLst>
                                          <p:attrName>style.visibility</p:attrName>
                                        </p:attrNameLst>
                                      </p:cBhvr>
                                      <p:to>
                                        <p:strVal val="visible"/>
                                      </p:to>
                                    </p:set>
                                    <p:animEffect transition="in" filter="fade">
                                      <p:cBhvr>
                                        <p:cTn id="12"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Shape 76"/>
        <p:cNvGrpSpPr/>
        <p:nvPr/>
      </p:nvGrpSpPr>
      <p:grpSpPr>
        <a:xfrm>
          <a:off x="0" y="0"/>
          <a:ext cx="0" cy="0"/>
          <a:chOff x="0" y="0"/>
          <a:chExt cx="0" cy="0"/>
        </a:xfrm>
      </p:grpSpPr>
      <p:sp>
        <p:nvSpPr>
          <p:cNvPr id="77" name="Google Shape;77;p16"/>
          <p:cNvSpPr/>
          <p:nvPr/>
        </p:nvSpPr>
        <p:spPr>
          <a:xfrm>
            <a:off x="-125" y="4229325"/>
            <a:ext cx="9144000" cy="9579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a:lnSpc>
                <a:spcPct val="90000"/>
              </a:lnSpc>
              <a:buClr>
                <a:schemeClr val="lt1"/>
              </a:buClr>
              <a:buSzPts val="4000"/>
              <a:buFont typeface="Calibri"/>
              <a:buNone/>
            </a:pPr>
            <a:r>
              <a:rPr lang="en-GB" sz="2800" b="1" dirty="0">
                <a:solidFill>
                  <a:schemeClr val="bg1"/>
                </a:solidFill>
                <a:latin typeface="Raleway" pitchFamily="2" charset="0"/>
              </a:rPr>
              <a:t>What is “Spatial Clustering”?</a:t>
            </a:r>
            <a:endParaRPr lang="en-GB" b="1" dirty="0">
              <a:solidFill>
                <a:schemeClr val="bg1"/>
              </a:solidFill>
              <a:latin typeface="Raleway" pitchFamily="2" charset="0"/>
            </a:endParaRPr>
          </a:p>
        </p:txBody>
      </p:sp>
      <p:pic>
        <p:nvPicPr>
          <p:cNvPr id="80" name="Google Shape;80;p16"/>
          <p:cNvPicPr preferRelativeResize="0"/>
          <p:nvPr/>
        </p:nvPicPr>
        <p:blipFill>
          <a:blip r:embed="rId3">
            <a:alphaModFix/>
          </a:blip>
          <a:stretch>
            <a:fillRect/>
          </a:stretch>
        </p:blipFill>
        <p:spPr>
          <a:xfrm>
            <a:off x="311700" y="4333148"/>
            <a:ext cx="2660903" cy="706516"/>
          </a:xfrm>
          <a:prstGeom prst="rect">
            <a:avLst/>
          </a:prstGeom>
          <a:noFill/>
          <a:ln>
            <a:noFill/>
          </a:ln>
        </p:spPr>
      </p:pic>
      <p:cxnSp>
        <p:nvCxnSpPr>
          <p:cNvPr id="13" name="Google Shape;114;p2">
            <a:extLst>
              <a:ext uri="{FF2B5EF4-FFF2-40B4-BE49-F238E27FC236}">
                <a16:creationId xmlns:a16="http://schemas.microsoft.com/office/drawing/2014/main" id="{1047C500-534E-443F-B729-19226046B4FD}"/>
              </a:ext>
            </a:extLst>
          </p:cNvPr>
          <p:cNvCxnSpPr>
            <a:cxnSpLocks/>
          </p:cNvCxnSpPr>
          <p:nvPr/>
        </p:nvCxnSpPr>
        <p:spPr>
          <a:xfrm>
            <a:off x="378553" y="997482"/>
            <a:ext cx="4534106" cy="0"/>
          </a:xfrm>
          <a:prstGeom prst="straightConnector1">
            <a:avLst/>
          </a:prstGeom>
          <a:noFill/>
          <a:ln w="15875" cap="flat" cmpd="sng">
            <a:solidFill>
              <a:srgbClr val="FFFFFF"/>
            </a:solidFill>
            <a:prstDash val="solid"/>
            <a:miter lim="800000"/>
            <a:headEnd type="none" w="sm" len="sm"/>
            <a:tailEnd type="none" w="sm" len="sm"/>
          </a:ln>
        </p:spPr>
      </p:cxnSp>
      <p:sp>
        <p:nvSpPr>
          <p:cNvPr id="16" name="Google Shape;70;p15">
            <a:extLst>
              <a:ext uri="{FF2B5EF4-FFF2-40B4-BE49-F238E27FC236}">
                <a16:creationId xmlns:a16="http://schemas.microsoft.com/office/drawing/2014/main" id="{13B5FE96-B9BD-4265-91DA-310409EF0A5D}"/>
              </a:ext>
            </a:extLst>
          </p:cNvPr>
          <p:cNvSpPr txBox="1">
            <a:spLocks/>
          </p:cNvSpPr>
          <p:nvPr/>
        </p:nvSpPr>
        <p:spPr>
          <a:xfrm>
            <a:off x="311700" y="1152475"/>
            <a:ext cx="4600959" cy="2862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lvl="0" indent="0" algn="l" rtl="0">
              <a:lnSpc>
                <a:spcPct val="90000"/>
              </a:lnSpc>
              <a:spcBef>
                <a:spcPts val="0"/>
              </a:spcBef>
              <a:spcAft>
                <a:spcPts val="0"/>
              </a:spcAft>
              <a:buClr>
                <a:schemeClr val="lt1"/>
              </a:buClr>
              <a:buSzPts val="2400"/>
              <a:buNone/>
            </a:pPr>
            <a:r>
              <a:rPr lang="en-GB" sz="1800" dirty="0">
                <a:solidFill>
                  <a:schemeClr val="bg1"/>
                </a:solidFill>
                <a:latin typeface="Raleway" pitchFamily="2" charset="0"/>
              </a:rPr>
              <a:t>A geographic bounded group of occurrences of sufficient size and concentration which are unlikely to have occurred by chance</a:t>
            </a:r>
          </a:p>
          <a:p>
            <a:pPr marL="0" lvl="0" indent="0" algn="l" rtl="0">
              <a:lnSpc>
                <a:spcPct val="90000"/>
              </a:lnSpc>
              <a:spcBef>
                <a:spcPts val="0"/>
              </a:spcBef>
              <a:spcAft>
                <a:spcPts val="0"/>
              </a:spcAft>
              <a:buClr>
                <a:schemeClr val="lt1"/>
              </a:buClr>
              <a:buSzPts val="2400"/>
              <a:buNone/>
            </a:pPr>
            <a:endParaRPr lang="en-GB" sz="1800" dirty="0">
              <a:solidFill>
                <a:schemeClr val="bg1"/>
              </a:solidFill>
              <a:latin typeface="Raleway" pitchFamily="2" charset="0"/>
            </a:endParaRPr>
          </a:p>
          <a:p>
            <a:pPr marL="0" lvl="0" indent="0" algn="l" rtl="0">
              <a:lnSpc>
                <a:spcPct val="90000"/>
              </a:lnSpc>
              <a:spcBef>
                <a:spcPts val="0"/>
              </a:spcBef>
              <a:spcAft>
                <a:spcPts val="0"/>
              </a:spcAft>
              <a:buClr>
                <a:schemeClr val="lt1"/>
              </a:buClr>
              <a:buSzPts val="2400"/>
              <a:buNone/>
            </a:pPr>
            <a:r>
              <a:rPr lang="en-GB" sz="1800" dirty="0">
                <a:solidFill>
                  <a:schemeClr val="bg1"/>
                </a:solidFill>
                <a:latin typeface="Raleway" pitchFamily="2" charset="0"/>
              </a:rPr>
              <a:t>(Knox, 1989) </a:t>
            </a:r>
          </a:p>
        </p:txBody>
      </p:sp>
      <p:pic>
        <p:nvPicPr>
          <p:cNvPr id="8" name="Google Shape;153;p6" descr="Map&#10;&#10;Description automatically generated">
            <a:extLst>
              <a:ext uri="{FF2B5EF4-FFF2-40B4-BE49-F238E27FC236}">
                <a16:creationId xmlns:a16="http://schemas.microsoft.com/office/drawing/2014/main" id="{56D2A98E-B210-4091-A328-915D1D28D8B0}"/>
              </a:ext>
            </a:extLst>
          </p:cNvPr>
          <p:cNvPicPr preferRelativeResize="0"/>
          <p:nvPr/>
        </p:nvPicPr>
        <p:blipFill rotWithShape="1">
          <a:blip r:embed="rId4">
            <a:alphaModFix/>
          </a:blip>
          <a:srcRect/>
          <a:stretch/>
        </p:blipFill>
        <p:spPr>
          <a:xfrm>
            <a:off x="5801780" y="296294"/>
            <a:ext cx="3056718" cy="3776423"/>
          </a:xfrm>
          <a:prstGeom prst="rect">
            <a:avLst/>
          </a:prstGeom>
          <a:noFill/>
          <a:ln>
            <a:noFill/>
          </a:ln>
        </p:spPr>
      </p:pic>
      <p:sp>
        <p:nvSpPr>
          <p:cNvPr id="9" name="Google Shape;154;p6">
            <a:extLst>
              <a:ext uri="{FF2B5EF4-FFF2-40B4-BE49-F238E27FC236}">
                <a16:creationId xmlns:a16="http://schemas.microsoft.com/office/drawing/2014/main" id="{DDE29771-90C6-45F6-B1E7-0CA4E5642CD6}"/>
              </a:ext>
            </a:extLst>
          </p:cNvPr>
          <p:cNvSpPr txBox="1"/>
          <p:nvPr/>
        </p:nvSpPr>
        <p:spPr>
          <a:xfrm>
            <a:off x="5721570" y="4261426"/>
            <a:ext cx="1782361" cy="646290"/>
          </a:xfrm>
          <a:prstGeom prst="rect">
            <a:avLst/>
          </a:prstGeom>
          <a:noFill/>
          <a:ln>
            <a:noFill/>
          </a:ln>
        </p:spPr>
        <p:txBody>
          <a:bodyPr spcFirstLastPara="1" wrap="square" lIns="91425" tIns="45700" rIns="91425" bIns="45700" anchor="t" anchorCtr="0">
            <a:spAutoFit/>
          </a:bodyPr>
          <a:lstStyle/>
          <a:p>
            <a:pPr lvl="0"/>
            <a:r>
              <a:rPr lang="en-GB" sz="1800" dirty="0">
                <a:solidFill>
                  <a:srgbClr val="EEFF41">
                    <a:lumMod val="50000"/>
                  </a:srgbClr>
                </a:solidFill>
                <a:latin typeface="Raleway" pitchFamily="2" charset="0"/>
                <a:ea typeface="Raleway"/>
                <a:cs typeface="Raleway"/>
                <a:sym typeface="Raleway"/>
              </a:rPr>
              <a:t>(Tanser, 2009)</a:t>
            </a:r>
            <a:endParaRPr lang="en-GB" sz="1800" dirty="0">
              <a:latin typeface="Raleway" pitchFamily="2" charset="0"/>
            </a:endParaRPr>
          </a:p>
          <a:p>
            <a:pPr marL="0" marR="0" lvl="0" indent="0" algn="l" rtl="0">
              <a:spcBef>
                <a:spcPts val="0"/>
              </a:spcBef>
              <a:spcAft>
                <a:spcPts val="0"/>
              </a:spcAft>
              <a:buNone/>
            </a:pPr>
            <a:endParaRPr sz="1800" dirty="0">
              <a:latin typeface="Raleway" pitchFamily="2" charset="0"/>
            </a:endParaRPr>
          </a:p>
        </p:txBody>
      </p:sp>
    </p:spTree>
    <p:extLst>
      <p:ext uri="{BB962C8B-B14F-4D97-AF65-F5344CB8AC3E}">
        <p14:creationId xmlns:p14="http://schemas.microsoft.com/office/powerpoint/2010/main" val="2784108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fade">
                                      <p:cBhvr>
                                        <p:cTn id="7" dur="500"/>
                                        <p:tgtEl>
                                          <p:spTgt spid="7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P spid="16"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Shape 76"/>
        <p:cNvGrpSpPr/>
        <p:nvPr/>
      </p:nvGrpSpPr>
      <p:grpSpPr>
        <a:xfrm>
          <a:off x="0" y="0"/>
          <a:ext cx="0" cy="0"/>
          <a:chOff x="0" y="0"/>
          <a:chExt cx="0" cy="0"/>
        </a:xfrm>
      </p:grpSpPr>
      <p:sp>
        <p:nvSpPr>
          <p:cNvPr id="77" name="Google Shape;77;p16"/>
          <p:cNvSpPr/>
          <p:nvPr/>
        </p:nvSpPr>
        <p:spPr>
          <a:xfrm>
            <a:off x="-125" y="4229325"/>
            <a:ext cx="9144000" cy="9579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a:lnSpc>
                <a:spcPct val="90000"/>
              </a:lnSpc>
              <a:buClr>
                <a:schemeClr val="lt1"/>
              </a:buClr>
              <a:buSzPts val="4000"/>
              <a:buFont typeface="Calibri"/>
              <a:buNone/>
            </a:pPr>
            <a:r>
              <a:rPr lang="en-GB" sz="2800" b="1" dirty="0">
                <a:solidFill>
                  <a:schemeClr val="bg1"/>
                </a:solidFill>
                <a:latin typeface="Raleway" pitchFamily="2" charset="0"/>
              </a:rPr>
              <a:t>Why is this important? </a:t>
            </a:r>
            <a:endParaRPr lang="en-GB" b="1" dirty="0">
              <a:solidFill>
                <a:schemeClr val="bg1"/>
              </a:solidFill>
              <a:latin typeface="Raleway" pitchFamily="2" charset="0"/>
            </a:endParaRPr>
          </a:p>
        </p:txBody>
      </p:sp>
      <p:pic>
        <p:nvPicPr>
          <p:cNvPr id="80" name="Google Shape;80;p16"/>
          <p:cNvPicPr preferRelativeResize="0"/>
          <p:nvPr/>
        </p:nvPicPr>
        <p:blipFill>
          <a:blip r:embed="rId3">
            <a:alphaModFix/>
          </a:blip>
          <a:stretch>
            <a:fillRect/>
          </a:stretch>
        </p:blipFill>
        <p:spPr>
          <a:xfrm>
            <a:off x="311700" y="4333148"/>
            <a:ext cx="2660903" cy="706516"/>
          </a:xfrm>
          <a:prstGeom prst="rect">
            <a:avLst/>
          </a:prstGeom>
          <a:noFill/>
          <a:ln>
            <a:noFill/>
          </a:ln>
        </p:spPr>
      </p:pic>
      <p:cxnSp>
        <p:nvCxnSpPr>
          <p:cNvPr id="13" name="Google Shape;114;p2">
            <a:extLst>
              <a:ext uri="{FF2B5EF4-FFF2-40B4-BE49-F238E27FC236}">
                <a16:creationId xmlns:a16="http://schemas.microsoft.com/office/drawing/2014/main" id="{1047C500-534E-443F-B729-19226046B4FD}"/>
              </a:ext>
            </a:extLst>
          </p:cNvPr>
          <p:cNvCxnSpPr>
            <a:cxnSpLocks/>
          </p:cNvCxnSpPr>
          <p:nvPr/>
        </p:nvCxnSpPr>
        <p:spPr>
          <a:xfrm>
            <a:off x="378553" y="997482"/>
            <a:ext cx="5358859" cy="0"/>
          </a:xfrm>
          <a:prstGeom prst="straightConnector1">
            <a:avLst/>
          </a:prstGeom>
          <a:noFill/>
          <a:ln w="15875" cap="flat" cmpd="sng">
            <a:solidFill>
              <a:srgbClr val="FFFFFF"/>
            </a:solidFill>
            <a:prstDash val="solid"/>
            <a:miter lim="800000"/>
            <a:headEnd type="none" w="sm" len="sm"/>
            <a:tailEnd type="none" w="sm" len="sm"/>
          </a:ln>
        </p:spPr>
      </p:cxnSp>
      <p:sp>
        <p:nvSpPr>
          <p:cNvPr id="16" name="Google Shape;70;p15">
            <a:extLst>
              <a:ext uri="{FF2B5EF4-FFF2-40B4-BE49-F238E27FC236}">
                <a16:creationId xmlns:a16="http://schemas.microsoft.com/office/drawing/2014/main" id="{13B5FE96-B9BD-4265-91DA-310409EF0A5D}"/>
              </a:ext>
            </a:extLst>
          </p:cNvPr>
          <p:cNvSpPr txBox="1">
            <a:spLocks/>
          </p:cNvSpPr>
          <p:nvPr/>
        </p:nvSpPr>
        <p:spPr>
          <a:xfrm>
            <a:off x="311700" y="1152475"/>
            <a:ext cx="8520600" cy="2862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lvl="0" indent="0" algn="l" rtl="0">
              <a:lnSpc>
                <a:spcPct val="90000"/>
              </a:lnSpc>
              <a:spcBef>
                <a:spcPts val="0"/>
              </a:spcBef>
              <a:spcAft>
                <a:spcPts val="0"/>
              </a:spcAft>
              <a:buClr>
                <a:schemeClr val="lt1"/>
              </a:buClr>
              <a:buSzPts val="2200"/>
              <a:buNone/>
            </a:pPr>
            <a:r>
              <a:rPr lang="en-GB" sz="1800" dirty="0">
                <a:solidFill>
                  <a:schemeClr val="lt1"/>
                </a:solidFill>
                <a:latin typeface="Raleway" pitchFamily="2" charset="0"/>
              </a:rPr>
              <a:t>Clustering of a new contagion in an area can highlight the factors associated with vulnerability of specific communities. </a:t>
            </a:r>
            <a:endParaRPr lang="en-GB" dirty="0">
              <a:latin typeface="Raleway" pitchFamily="2" charset="0"/>
            </a:endParaRPr>
          </a:p>
          <a:p>
            <a:pPr marL="139700" indent="0">
              <a:lnSpc>
                <a:spcPct val="90000"/>
              </a:lnSpc>
              <a:spcBef>
                <a:spcPts val="1000"/>
              </a:spcBef>
              <a:buClr>
                <a:schemeClr val="dk1"/>
              </a:buClr>
              <a:buSzPts val="2200"/>
              <a:buNone/>
            </a:pPr>
            <a:endParaRPr lang="en-GB" sz="1800" dirty="0">
              <a:solidFill>
                <a:schemeClr val="lt1"/>
              </a:solidFill>
              <a:latin typeface="Raleway" pitchFamily="2" charset="0"/>
            </a:endParaRPr>
          </a:p>
          <a:p>
            <a:pPr marL="0" lvl="0" indent="0" algn="l" rtl="0">
              <a:lnSpc>
                <a:spcPct val="90000"/>
              </a:lnSpc>
              <a:spcBef>
                <a:spcPts val="1000"/>
              </a:spcBef>
              <a:spcAft>
                <a:spcPts val="0"/>
              </a:spcAft>
              <a:buClr>
                <a:schemeClr val="lt1"/>
              </a:buClr>
              <a:buSzPts val="2200"/>
              <a:buNone/>
            </a:pPr>
            <a:r>
              <a:rPr lang="en-GB" sz="1800" dirty="0">
                <a:solidFill>
                  <a:schemeClr val="lt1"/>
                </a:solidFill>
                <a:latin typeface="Raleway" pitchFamily="2" charset="0"/>
              </a:rPr>
              <a:t>Links between public health datasets can be used to target other areas that could be at high risk outside of the study area.</a:t>
            </a:r>
            <a:endParaRPr lang="en-GB" dirty="0">
              <a:latin typeface="Raleway" pitchFamily="2" charset="0"/>
            </a:endParaRPr>
          </a:p>
          <a:p>
            <a:pPr marL="139700" indent="0">
              <a:lnSpc>
                <a:spcPct val="90000"/>
              </a:lnSpc>
              <a:spcBef>
                <a:spcPts val="1000"/>
              </a:spcBef>
              <a:buClr>
                <a:schemeClr val="dk1"/>
              </a:buClr>
              <a:buSzPts val="2200"/>
              <a:buNone/>
            </a:pPr>
            <a:endParaRPr lang="en-GB" sz="1800" dirty="0">
              <a:solidFill>
                <a:schemeClr val="lt1"/>
              </a:solidFill>
              <a:latin typeface="Raleway" pitchFamily="2" charset="0"/>
            </a:endParaRPr>
          </a:p>
          <a:p>
            <a:pPr marL="0" lvl="0" indent="0" algn="l" rtl="0">
              <a:lnSpc>
                <a:spcPct val="90000"/>
              </a:lnSpc>
              <a:spcBef>
                <a:spcPts val="1000"/>
              </a:spcBef>
              <a:spcAft>
                <a:spcPts val="0"/>
              </a:spcAft>
              <a:buClr>
                <a:schemeClr val="lt1"/>
              </a:buClr>
              <a:buSzPts val="2200"/>
              <a:buNone/>
            </a:pPr>
            <a:r>
              <a:rPr lang="en-GB" sz="1800" dirty="0">
                <a:solidFill>
                  <a:schemeClr val="lt1"/>
                </a:solidFill>
                <a:latin typeface="Raleway" pitchFamily="2" charset="0"/>
              </a:rPr>
              <a:t>Public Health and Contagion Spread Prevention programs can be informed by this analysis to be better targeted at affected communities.  </a:t>
            </a:r>
            <a:endParaRPr lang="en-GB" dirty="0">
              <a:latin typeface="Raleway" pitchFamily="2" charset="0"/>
            </a:endParaRPr>
          </a:p>
        </p:txBody>
      </p:sp>
    </p:spTree>
    <p:extLst>
      <p:ext uri="{BB962C8B-B14F-4D97-AF65-F5344CB8AC3E}">
        <p14:creationId xmlns:p14="http://schemas.microsoft.com/office/powerpoint/2010/main" val="1979487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2" end="2"/>
                                            </p:txEl>
                                          </p:spTgt>
                                        </p:tgtEl>
                                        <p:attrNameLst>
                                          <p:attrName>style.visibility</p:attrName>
                                        </p:attrNameLst>
                                      </p:cBhvr>
                                      <p:to>
                                        <p:strVal val="visible"/>
                                      </p:to>
                                    </p:set>
                                    <p:animEffect transition="in" filter="fade">
                                      <p:cBhvr>
                                        <p:cTn id="12" dur="500"/>
                                        <p:tgtEl>
                                          <p:spTgt spid="1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xEl>
                                              <p:pRg st="4" end="4"/>
                                            </p:txEl>
                                          </p:spTgt>
                                        </p:tgtEl>
                                        <p:attrNameLst>
                                          <p:attrName>style.visibility</p:attrName>
                                        </p:attrNameLst>
                                      </p:cBhvr>
                                      <p:to>
                                        <p:strVal val="visible"/>
                                      </p:to>
                                    </p:set>
                                    <p:animEffect transition="in" filter="fade">
                                      <p:cBhvr>
                                        <p:cTn id="17" dur="500"/>
                                        <p:tgtEl>
                                          <p:spTgt spid="1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Shape 76"/>
        <p:cNvGrpSpPr/>
        <p:nvPr/>
      </p:nvGrpSpPr>
      <p:grpSpPr>
        <a:xfrm>
          <a:off x="0" y="0"/>
          <a:ext cx="0" cy="0"/>
          <a:chOff x="0" y="0"/>
          <a:chExt cx="0" cy="0"/>
        </a:xfrm>
      </p:grpSpPr>
      <p:sp>
        <p:nvSpPr>
          <p:cNvPr id="77" name="Google Shape;77;p16"/>
          <p:cNvSpPr/>
          <p:nvPr/>
        </p:nvSpPr>
        <p:spPr>
          <a:xfrm>
            <a:off x="-125" y="4229325"/>
            <a:ext cx="9144000" cy="9579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a:lnSpc>
                <a:spcPct val="90000"/>
              </a:lnSpc>
              <a:buClr>
                <a:schemeClr val="lt1"/>
              </a:buClr>
              <a:buSzPts val="4000"/>
              <a:buFont typeface="Calibri"/>
              <a:buNone/>
            </a:pPr>
            <a:r>
              <a:rPr lang="en-GB" sz="2800" b="1" dirty="0">
                <a:solidFill>
                  <a:schemeClr val="bg1"/>
                </a:solidFill>
                <a:latin typeface="Raleway" pitchFamily="2" charset="0"/>
              </a:rPr>
              <a:t>What is SatScan?</a:t>
            </a:r>
            <a:endParaRPr lang="en-GB" b="1" dirty="0">
              <a:solidFill>
                <a:schemeClr val="bg1"/>
              </a:solidFill>
              <a:latin typeface="Raleway" pitchFamily="2" charset="0"/>
            </a:endParaRPr>
          </a:p>
        </p:txBody>
      </p:sp>
      <p:pic>
        <p:nvPicPr>
          <p:cNvPr id="80" name="Google Shape;80;p16"/>
          <p:cNvPicPr preferRelativeResize="0"/>
          <p:nvPr/>
        </p:nvPicPr>
        <p:blipFill>
          <a:blip r:embed="rId3">
            <a:alphaModFix/>
          </a:blip>
          <a:stretch>
            <a:fillRect/>
          </a:stretch>
        </p:blipFill>
        <p:spPr>
          <a:xfrm>
            <a:off x="311700" y="4333148"/>
            <a:ext cx="2660903" cy="706516"/>
          </a:xfrm>
          <a:prstGeom prst="rect">
            <a:avLst/>
          </a:prstGeom>
          <a:noFill/>
          <a:ln>
            <a:noFill/>
          </a:ln>
        </p:spPr>
      </p:pic>
      <p:cxnSp>
        <p:nvCxnSpPr>
          <p:cNvPr id="13" name="Google Shape;114;p2">
            <a:extLst>
              <a:ext uri="{FF2B5EF4-FFF2-40B4-BE49-F238E27FC236}">
                <a16:creationId xmlns:a16="http://schemas.microsoft.com/office/drawing/2014/main" id="{1047C500-534E-443F-B729-19226046B4FD}"/>
              </a:ext>
            </a:extLst>
          </p:cNvPr>
          <p:cNvCxnSpPr>
            <a:cxnSpLocks/>
          </p:cNvCxnSpPr>
          <p:nvPr/>
        </p:nvCxnSpPr>
        <p:spPr>
          <a:xfrm>
            <a:off x="378553" y="997482"/>
            <a:ext cx="2974247" cy="20243"/>
          </a:xfrm>
          <a:prstGeom prst="straightConnector1">
            <a:avLst/>
          </a:prstGeom>
          <a:noFill/>
          <a:ln w="15875" cap="flat" cmpd="sng">
            <a:solidFill>
              <a:srgbClr val="FFFFFF"/>
            </a:solidFill>
            <a:prstDash val="solid"/>
            <a:miter lim="800000"/>
            <a:headEnd type="none" w="sm" len="sm"/>
            <a:tailEnd type="none" w="sm" len="sm"/>
          </a:ln>
        </p:spPr>
      </p:cxnSp>
      <p:sp>
        <p:nvSpPr>
          <p:cNvPr id="16" name="Google Shape;70;p15">
            <a:extLst>
              <a:ext uri="{FF2B5EF4-FFF2-40B4-BE49-F238E27FC236}">
                <a16:creationId xmlns:a16="http://schemas.microsoft.com/office/drawing/2014/main" id="{13B5FE96-B9BD-4265-91DA-310409EF0A5D}"/>
              </a:ext>
            </a:extLst>
          </p:cNvPr>
          <p:cNvSpPr txBox="1">
            <a:spLocks/>
          </p:cNvSpPr>
          <p:nvPr/>
        </p:nvSpPr>
        <p:spPr>
          <a:xfrm>
            <a:off x="311700" y="1419237"/>
            <a:ext cx="4677395" cy="2862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lvl="0" indent="0">
              <a:lnSpc>
                <a:spcPct val="90000"/>
              </a:lnSpc>
              <a:buClr>
                <a:schemeClr val="lt1"/>
              </a:buClr>
              <a:buSzPts val="2200"/>
              <a:buNone/>
            </a:pPr>
            <a:r>
              <a:rPr lang="en-GB" sz="2800" dirty="0">
                <a:solidFill>
                  <a:schemeClr val="lt1"/>
                </a:solidFill>
                <a:latin typeface="Raleway" pitchFamily="2" charset="0"/>
              </a:rPr>
              <a:t>Free software that analyses spatial, temporal and space-time data using the spatial, temporal, or space-time scan statistics</a:t>
            </a:r>
          </a:p>
        </p:txBody>
      </p:sp>
      <p:pic>
        <p:nvPicPr>
          <p:cNvPr id="7" name="Google Shape;188;p8">
            <a:extLst>
              <a:ext uri="{FF2B5EF4-FFF2-40B4-BE49-F238E27FC236}">
                <a16:creationId xmlns:a16="http://schemas.microsoft.com/office/drawing/2014/main" id="{61B5684B-CE81-450C-9DF1-6AF9257432A5}"/>
              </a:ext>
            </a:extLst>
          </p:cNvPr>
          <p:cNvPicPr preferRelativeResize="0"/>
          <p:nvPr/>
        </p:nvPicPr>
        <p:blipFill rotWithShape="1">
          <a:blip r:embed="rId4">
            <a:alphaModFix/>
          </a:blip>
          <a:srcRect/>
          <a:stretch/>
        </p:blipFill>
        <p:spPr>
          <a:xfrm>
            <a:off x="5300920" y="2092800"/>
            <a:ext cx="3432477" cy="957900"/>
          </a:xfrm>
          <a:prstGeom prst="rect">
            <a:avLst/>
          </a:prstGeom>
          <a:noFill/>
          <a:ln>
            <a:noFill/>
          </a:ln>
        </p:spPr>
      </p:pic>
    </p:spTree>
    <p:extLst>
      <p:ext uri="{BB962C8B-B14F-4D97-AF65-F5344CB8AC3E}">
        <p14:creationId xmlns:p14="http://schemas.microsoft.com/office/powerpoint/2010/main" val="3443661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Shape 111"/>
        <p:cNvGrpSpPr/>
        <p:nvPr/>
      </p:nvGrpSpPr>
      <p:grpSpPr>
        <a:xfrm>
          <a:off x="0" y="0"/>
          <a:ext cx="0" cy="0"/>
          <a:chOff x="0" y="0"/>
          <a:chExt cx="0" cy="0"/>
        </a:xfrm>
      </p:grpSpPr>
      <p:sp>
        <p:nvSpPr>
          <p:cNvPr id="112" name="Google Shape;112;p20"/>
          <p:cNvSpPr txBox="1">
            <a:spLocks noGrp="1"/>
          </p:cNvSpPr>
          <p:nvPr>
            <p:ph type="ctrTitle"/>
          </p:nvPr>
        </p:nvSpPr>
        <p:spPr>
          <a:xfrm>
            <a:off x="0" y="0"/>
            <a:ext cx="5274600" cy="5143500"/>
          </a:xfrm>
          <a:prstGeom prst="rect">
            <a:avLst/>
          </a:prstGeom>
          <a:solidFill>
            <a:schemeClr val="lt1"/>
          </a:solidFill>
        </p:spPr>
        <p:txBody>
          <a:bodyPr spcFirstLastPara="1" wrap="square" lIns="91425" tIns="91425" rIns="91425" bIns="91425" anchor="ctr" anchorCtr="0">
            <a:noAutofit/>
          </a:bodyPr>
          <a:lstStyle/>
          <a:p>
            <a:pPr lvl="0" algn="l" rtl="0">
              <a:lnSpc>
                <a:spcPct val="90000"/>
              </a:lnSpc>
              <a:spcBef>
                <a:spcPts val="0"/>
              </a:spcBef>
              <a:spcAft>
                <a:spcPts val="0"/>
              </a:spcAft>
            </a:pPr>
            <a:endParaRPr sz="2400" dirty="0">
              <a:solidFill>
                <a:srgbClr val="483F81"/>
              </a:solidFill>
              <a:latin typeface="Raleway"/>
              <a:ea typeface="Raleway"/>
              <a:cs typeface="Raleway"/>
              <a:sym typeface="Raleway"/>
            </a:endParaRPr>
          </a:p>
          <a:p>
            <a:pPr lvl="0" algn="l" rtl="0">
              <a:lnSpc>
                <a:spcPct val="90000"/>
              </a:lnSpc>
              <a:spcBef>
                <a:spcPts val="0"/>
              </a:spcBef>
              <a:spcAft>
                <a:spcPts val="0"/>
              </a:spcAft>
            </a:pPr>
            <a:endParaRPr lang="en-GB" sz="2400" dirty="0">
              <a:solidFill>
                <a:srgbClr val="483F81"/>
              </a:solidFill>
              <a:latin typeface="Raleway"/>
              <a:ea typeface="Raleway"/>
              <a:cs typeface="Raleway"/>
              <a:sym typeface="Raleway"/>
            </a:endParaRPr>
          </a:p>
          <a:p>
            <a:pPr lvl="0" algn="l">
              <a:lnSpc>
                <a:spcPct val="90000"/>
              </a:lnSpc>
            </a:pPr>
            <a:r>
              <a:rPr lang="en-GB" sz="2000" dirty="0">
                <a:solidFill>
                  <a:schemeClr val="accent6">
                    <a:lumMod val="50000"/>
                  </a:schemeClr>
                </a:solidFill>
                <a:latin typeface="Raleway"/>
                <a:ea typeface="Raleway"/>
                <a:cs typeface="Raleway"/>
                <a:sym typeface="Raleway"/>
              </a:rPr>
              <a:t>1) Perform geographical surveillance of disease to detect clustering</a:t>
            </a:r>
            <a:br>
              <a:rPr lang="en-GB" sz="2000" dirty="0">
                <a:solidFill>
                  <a:schemeClr val="accent6">
                    <a:lumMod val="50000"/>
                  </a:schemeClr>
                </a:solidFill>
                <a:latin typeface="Raleway"/>
                <a:ea typeface="Raleway"/>
                <a:cs typeface="Raleway"/>
                <a:sym typeface="Raleway"/>
              </a:rPr>
            </a:br>
            <a:br>
              <a:rPr lang="en-GB" sz="2000" dirty="0">
                <a:solidFill>
                  <a:schemeClr val="accent6">
                    <a:lumMod val="50000"/>
                  </a:schemeClr>
                </a:solidFill>
                <a:latin typeface="Raleway"/>
                <a:ea typeface="Raleway"/>
                <a:cs typeface="Raleway"/>
                <a:sym typeface="Raleway"/>
              </a:rPr>
            </a:br>
            <a:r>
              <a:rPr lang="en-GB" sz="2000" dirty="0">
                <a:solidFill>
                  <a:schemeClr val="accent6">
                    <a:lumMod val="50000"/>
                  </a:schemeClr>
                </a:solidFill>
                <a:latin typeface="Raleway"/>
                <a:ea typeface="Raleway"/>
                <a:cs typeface="Raleway"/>
                <a:sym typeface="Raleway"/>
              </a:rPr>
              <a:t>2) Test for random disease distribution space, time or space-time</a:t>
            </a:r>
            <a:br>
              <a:rPr lang="en-GB" sz="2000" dirty="0">
                <a:solidFill>
                  <a:schemeClr val="accent6">
                    <a:lumMod val="50000"/>
                  </a:schemeClr>
                </a:solidFill>
                <a:latin typeface="Raleway"/>
                <a:ea typeface="Raleway"/>
                <a:cs typeface="Raleway"/>
                <a:sym typeface="Raleway"/>
              </a:rPr>
            </a:br>
            <a:br>
              <a:rPr lang="en-GB" sz="2000" dirty="0">
                <a:solidFill>
                  <a:schemeClr val="accent6">
                    <a:lumMod val="50000"/>
                  </a:schemeClr>
                </a:solidFill>
                <a:latin typeface="Raleway"/>
                <a:ea typeface="Raleway"/>
                <a:cs typeface="Raleway"/>
                <a:sym typeface="Raleway"/>
              </a:rPr>
            </a:br>
            <a:r>
              <a:rPr lang="en-GB" sz="2000" dirty="0">
                <a:solidFill>
                  <a:schemeClr val="accent6">
                    <a:lumMod val="50000"/>
                  </a:schemeClr>
                </a:solidFill>
                <a:latin typeface="Raleway"/>
                <a:ea typeface="Raleway"/>
                <a:cs typeface="Raleway"/>
                <a:sym typeface="Raleway"/>
              </a:rPr>
              <a:t>3) Test the statistical significance of disease clustering </a:t>
            </a:r>
            <a:br>
              <a:rPr lang="en-GB" sz="2000" dirty="0">
                <a:solidFill>
                  <a:schemeClr val="accent6">
                    <a:lumMod val="50000"/>
                  </a:schemeClr>
                </a:solidFill>
                <a:latin typeface="Raleway"/>
                <a:ea typeface="Raleway"/>
                <a:cs typeface="Raleway"/>
                <a:sym typeface="Raleway"/>
              </a:rPr>
            </a:br>
            <a:br>
              <a:rPr lang="en-GB" sz="2000" dirty="0">
                <a:solidFill>
                  <a:schemeClr val="accent6">
                    <a:lumMod val="50000"/>
                  </a:schemeClr>
                </a:solidFill>
                <a:latin typeface="Raleway"/>
                <a:ea typeface="Raleway"/>
                <a:cs typeface="Raleway"/>
                <a:sym typeface="Raleway"/>
              </a:rPr>
            </a:br>
            <a:r>
              <a:rPr lang="en-GB" sz="2000" dirty="0">
                <a:solidFill>
                  <a:schemeClr val="accent6">
                    <a:lumMod val="50000"/>
                  </a:schemeClr>
                </a:solidFill>
                <a:latin typeface="Raleway"/>
                <a:ea typeface="Raleway"/>
                <a:cs typeface="Raleway"/>
                <a:sym typeface="Raleway"/>
              </a:rPr>
              <a:t>4) Perform surveillance over a period of time to detect outbreaks earlier</a:t>
            </a:r>
            <a:endParaRPr lang="en-GB" sz="2000" dirty="0">
              <a:solidFill>
                <a:srgbClr val="483F81"/>
              </a:solidFill>
              <a:latin typeface="Raleway"/>
              <a:ea typeface="Raleway"/>
              <a:cs typeface="Raleway"/>
              <a:sym typeface="Raleway"/>
            </a:endParaRPr>
          </a:p>
        </p:txBody>
      </p:sp>
      <p:sp>
        <p:nvSpPr>
          <p:cNvPr id="113" name="Google Shape;113;p20"/>
          <p:cNvSpPr txBox="1">
            <a:spLocks noGrp="1"/>
          </p:cNvSpPr>
          <p:nvPr>
            <p:ph type="subTitle" idx="1"/>
          </p:nvPr>
        </p:nvSpPr>
        <p:spPr>
          <a:xfrm>
            <a:off x="5460450" y="335125"/>
            <a:ext cx="3600600" cy="2484300"/>
          </a:xfrm>
          <a:prstGeom prst="rect">
            <a:avLst/>
          </a:prstGeom>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en-GB" sz="2700" b="1" dirty="0">
                <a:solidFill>
                  <a:schemeClr val="lt1"/>
                </a:solidFill>
                <a:latin typeface="Raleway"/>
                <a:ea typeface="Raleway"/>
                <a:cs typeface="Raleway"/>
                <a:sym typeface="Raleway"/>
              </a:rPr>
              <a:t>Uses of SatScan </a:t>
            </a:r>
          </a:p>
        </p:txBody>
      </p:sp>
      <p:pic>
        <p:nvPicPr>
          <p:cNvPr id="114" name="Google Shape;114;p20"/>
          <p:cNvPicPr preferRelativeResize="0"/>
          <p:nvPr/>
        </p:nvPicPr>
        <p:blipFill>
          <a:blip r:embed="rId3">
            <a:alphaModFix/>
          </a:blip>
          <a:stretch>
            <a:fillRect/>
          </a:stretch>
        </p:blipFill>
        <p:spPr>
          <a:xfrm>
            <a:off x="5417175" y="4440701"/>
            <a:ext cx="1766224" cy="478250"/>
          </a:xfrm>
          <a:prstGeom prst="rect">
            <a:avLst/>
          </a:prstGeom>
          <a:noFill/>
          <a:ln>
            <a:noFill/>
          </a:ln>
        </p:spPr>
      </p:pic>
      <p:pic>
        <p:nvPicPr>
          <p:cNvPr id="5" name="Google Shape;189;p8">
            <a:extLst>
              <a:ext uri="{FF2B5EF4-FFF2-40B4-BE49-F238E27FC236}">
                <a16:creationId xmlns:a16="http://schemas.microsoft.com/office/drawing/2014/main" id="{5C8AD322-60D9-45FF-93AC-F94D120EA948}"/>
              </a:ext>
            </a:extLst>
          </p:cNvPr>
          <p:cNvPicPr preferRelativeResize="0"/>
          <p:nvPr/>
        </p:nvPicPr>
        <p:blipFill rotWithShape="1">
          <a:blip r:embed="rId4">
            <a:alphaModFix/>
          </a:blip>
          <a:srcRect/>
          <a:stretch/>
        </p:blipFill>
        <p:spPr>
          <a:xfrm>
            <a:off x="5460450" y="1055395"/>
            <a:ext cx="3544184" cy="2313447"/>
          </a:xfrm>
          <a:prstGeom prst="rect">
            <a:avLst/>
          </a:prstGeom>
          <a:noFill/>
          <a:ln>
            <a:noFill/>
          </a:ln>
        </p:spPr>
      </p:pic>
      <p:sp>
        <p:nvSpPr>
          <p:cNvPr id="7" name="TextBox 6">
            <a:extLst>
              <a:ext uri="{FF2B5EF4-FFF2-40B4-BE49-F238E27FC236}">
                <a16:creationId xmlns:a16="http://schemas.microsoft.com/office/drawing/2014/main" id="{A3D615D7-1EF0-4F95-A867-ADB457C119DE}"/>
              </a:ext>
            </a:extLst>
          </p:cNvPr>
          <p:cNvSpPr txBox="1"/>
          <p:nvPr/>
        </p:nvSpPr>
        <p:spPr>
          <a:xfrm>
            <a:off x="5369049" y="3407045"/>
            <a:ext cx="4820652" cy="307777"/>
          </a:xfrm>
          <a:prstGeom prst="rect">
            <a:avLst/>
          </a:prstGeom>
          <a:noFill/>
        </p:spPr>
        <p:txBody>
          <a:bodyPr wrap="square">
            <a:spAutoFit/>
          </a:bodyPr>
          <a:lstStyle/>
          <a:p>
            <a:r>
              <a:rPr lang="en-GB" sz="1400" dirty="0">
                <a:solidFill>
                  <a:schemeClr val="bg1"/>
                </a:solidFill>
                <a:latin typeface="Raleway"/>
                <a:ea typeface="Raleway"/>
                <a:cs typeface="Raleway"/>
                <a:sym typeface="Raleway"/>
              </a:rPr>
              <a:t>(Liu et al., 2015)</a:t>
            </a:r>
            <a:endParaRPr lang="en-GB" dirty="0">
              <a:solidFill>
                <a:schemeClr val="bg1"/>
              </a:solidFill>
            </a:endParaRPr>
          </a:p>
        </p:txBody>
      </p:sp>
    </p:spTree>
    <p:extLst>
      <p:ext uri="{BB962C8B-B14F-4D97-AF65-F5344CB8AC3E}">
        <p14:creationId xmlns:p14="http://schemas.microsoft.com/office/powerpoint/2010/main" val="3122413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3">
                                            <p:txEl>
                                              <p:pRg st="0" end="0"/>
                                            </p:txEl>
                                          </p:spTgt>
                                        </p:tgtEl>
                                        <p:attrNameLst>
                                          <p:attrName>style.visibility</p:attrName>
                                        </p:attrNameLst>
                                      </p:cBhvr>
                                      <p:to>
                                        <p:strVal val="visible"/>
                                      </p:to>
                                    </p:set>
                                    <p:animEffect transition="in" filter="fade">
                                      <p:cBhvr>
                                        <p:cTn id="7" dur="500"/>
                                        <p:tgtEl>
                                          <p:spTgt spid="1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2"/>
                                        </p:tgtEl>
                                        <p:attrNameLst>
                                          <p:attrName>style.visibility</p:attrName>
                                        </p:attrNameLst>
                                      </p:cBhvr>
                                      <p:to>
                                        <p:strVal val="visible"/>
                                      </p:to>
                                    </p:set>
                                    <p:animEffect transition="in" filter="fade">
                                      <p:cBhvr>
                                        <p:cTn id="12" dur="500"/>
                                        <p:tgtEl>
                                          <p:spTgt spid="1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7" grpId="0"/>
    </p:bld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187</TotalTime>
  <Words>1590</Words>
  <Application>Microsoft Office PowerPoint</Application>
  <PresentationFormat>On-screen Show (16:9)</PresentationFormat>
  <Paragraphs>171</Paragraphs>
  <Slides>25</Slides>
  <Notes>22</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25</vt:i4>
      </vt:variant>
    </vt:vector>
  </HeadingPairs>
  <TitlesOfParts>
    <vt:vector size="30" baseType="lpstr">
      <vt:lpstr>Arial</vt:lpstr>
      <vt:lpstr>Calibri</vt:lpstr>
      <vt:lpstr>Raleway</vt:lpstr>
      <vt:lpstr>Simple Light</vt:lpstr>
      <vt:lpstr>Office Theme</vt:lpstr>
      <vt:lpstr>Spatial Epidemiology: Spatial Clustering and Vulnerability</vt:lpstr>
      <vt:lpstr>Tasks Breakdown</vt:lpstr>
      <vt:lpstr>PowerPoint Presentation</vt:lpstr>
      <vt:lpstr>Task 1: SatScan Cluster Analysis  </vt:lpstr>
      <vt:lpstr>  The description and analysis of geographic variations in disease with respect to demographic, environmental, behavioural, socioeconomic, genetic, and infectious risk factors   (Elliot and Wartenberg, 2004) </vt:lpstr>
      <vt:lpstr>What is “Spatial Clustering”?</vt:lpstr>
      <vt:lpstr>Why is this important? </vt:lpstr>
      <vt:lpstr>What is SatScan?</vt:lpstr>
      <vt:lpstr>  1) Perform geographical surveillance of disease to detect clustering  2) Test for random disease distribution space, time or space-time  3) Test the statistical significance of disease clustering   4) Perform surveillance over a period of time to detect outbreaks earlier</vt:lpstr>
      <vt:lpstr>What does SatScan use to work? </vt:lpstr>
      <vt:lpstr>Task 1a: Produce the first SatScan Output</vt:lpstr>
      <vt:lpstr>Task: Outputs</vt:lpstr>
      <vt:lpstr>Any Questions?</vt:lpstr>
      <vt:lpstr>PowerPoint Presentation</vt:lpstr>
      <vt:lpstr>Recap</vt:lpstr>
      <vt:lpstr>Task 2: Visualisation of Cluster Charescteristics</vt:lpstr>
      <vt:lpstr>What is a GIS?</vt:lpstr>
      <vt:lpstr> </vt:lpstr>
      <vt:lpstr>Public Health Spatial Datasets</vt:lpstr>
      <vt:lpstr>Limitations and Benefits</vt:lpstr>
      <vt:lpstr>Public Health Spatial Datasets</vt:lpstr>
      <vt:lpstr>Task 2: Visualising Cluster Outputs</vt:lpstr>
      <vt:lpstr>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Erin Nevius</dc:creator>
  <cp:lastModifiedBy>Bartholomew Hill</cp:lastModifiedBy>
  <cp:revision>15</cp:revision>
  <dcterms:modified xsi:type="dcterms:W3CDTF">2024-06-19T18:45:13Z</dcterms:modified>
</cp:coreProperties>
</file>